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64" r:id="rId2"/>
  </p:sldIdLst>
  <p:sldSz cx="21383625" cy="30240288"/>
  <p:notesSz cx="7010400" cy="9296400"/>
  <p:defaultTextStyle>
    <a:defPPr>
      <a:defRPr lang="en-US"/>
    </a:defPPr>
    <a:lvl1pPr marL="0" algn="l" defTabSz="2479578" rtl="0" eaLnBrk="1" latinLnBrk="0" hangingPunct="1">
      <a:defRPr sz="4881" kern="1200">
        <a:solidFill>
          <a:schemeClr val="tx1"/>
        </a:solidFill>
        <a:latin typeface="+mn-lt"/>
        <a:ea typeface="+mn-ea"/>
        <a:cs typeface="+mn-cs"/>
      </a:defRPr>
    </a:lvl1pPr>
    <a:lvl2pPr marL="1239789" algn="l" defTabSz="2479578" rtl="0" eaLnBrk="1" latinLnBrk="0" hangingPunct="1">
      <a:defRPr sz="4881" kern="1200">
        <a:solidFill>
          <a:schemeClr val="tx1"/>
        </a:solidFill>
        <a:latin typeface="+mn-lt"/>
        <a:ea typeface="+mn-ea"/>
        <a:cs typeface="+mn-cs"/>
      </a:defRPr>
    </a:lvl2pPr>
    <a:lvl3pPr marL="2479578" algn="l" defTabSz="2479578" rtl="0" eaLnBrk="1" latinLnBrk="0" hangingPunct="1">
      <a:defRPr sz="4881" kern="1200">
        <a:solidFill>
          <a:schemeClr val="tx1"/>
        </a:solidFill>
        <a:latin typeface="+mn-lt"/>
        <a:ea typeface="+mn-ea"/>
        <a:cs typeface="+mn-cs"/>
      </a:defRPr>
    </a:lvl3pPr>
    <a:lvl4pPr marL="3719368" algn="l" defTabSz="2479578" rtl="0" eaLnBrk="1" latinLnBrk="0" hangingPunct="1">
      <a:defRPr sz="4881" kern="1200">
        <a:solidFill>
          <a:schemeClr val="tx1"/>
        </a:solidFill>
        <a:latin typeface="+mn-lt"/>
        <a:ea typeface="+mn-ea"/>
        <a:cs typeface="+mn-cs"/>
      </a:defRPr>
    </a:lvl4pPr>
    <a:lvl5pPr marL="4959157" algn="l" defTabSz="2479578" rtl="0" eaLnBrk="1" latinLnBrk="0" hangingPunct="1">
      <a:defRPr sz="4881" kern="1200">
        <a:solidFill>
          <a:schemeClr val="tx1"/>
        </a:solidFill>
        <a:latin typeface="+mn-lt"/>
        <a:ea typeface="+mn-ea"/>
        <a:cs typeface="+mn-cs"/>
      </a:defRPr>
    </a:lvl5pPr>
    <a:lvl6pPr marL="6198946" algn="l" defTabSz="2479578" rtl="0" eaLnBrk="1" latinLnBrk="0" hangingPunct="1">
      <a:defRPr sz="4881" kern="1200">
        <a:solidFill>
          <a:schemeClr val="tx1"/>
        </a:solidFill>
        <a:latin typeface="+mn-lt"/>
        <a:ea typeface="+mn-ea"/>
        <a:cs typeface="+mn-cs"/>
      </a:defRPr>
    </a:lvl6pPr>
    <a:lvl7pPr marL="7438735" algn="l" defTabSz="2479578" rtl="0" eaLnBrk="1" latinLnBrk="0" hangingPunct="1">
      <a:defRPr sz="4881" kern="1200">
        <a:solidFill>
          <a:schemeClr val="tx1"/>
        </a:solidFill>
        <a:latin typeface="+mn-lt"/>
        <a:ea typeface="+mn-ea"/>
        <a:cs typeface="+mn-cs"/>
      </a:defRPr>
    </a:lvl7pPr>
    <a:lvl8pPr marL="8678525" algn="l" defTabSz="2479578" rtl="0" eaLnBrk="1" latinLnBrk="0" hangingPunct="1">
      <a:defRPr sz="4881" kern="1200">
        <a:solidFill>
          <a:schemeClr val="tx1"/>
        </a:solidFill>
        <a:latin typeface="+mn-lt"/>
        <a:ea typeface="+mn-ea"/>
        <a:cs typeface="+mn-cs"/>
      </a:defRPr>
    </a:lvl8pPr>
    <a:lvl9pPr marL="9918314" algn="l" defTabSz="2479578" rtl="0" eaLnBrk="1" latinLnBrk="0" hangingPunct="1">
      <a:defRPr sz="488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ige" initials="P" lastIdx="1" clrIdx="0">
    <p:extLst>
      <p:ext uri="{19B8F6BF-5375-455C-9EA6-DF929625EA0E}">
        <p15:presenceInfo xmlns:p15="http://schemas.microsoft.com/office/powerpoint/2012/main" userId="Paige" providerId="None"/>
      </p:ext>
    </p:extLst>
  </p:cmAuthor>
  <p:cmAuthor id="2" name="snSamuel Goodman" initials="sG" lastIdx="3" clrIdx="1">
    <p:extLst>
      <p:ext uri="{19B8F6BF-5375-455C-9EA6-DF929625EA0E}">
        <p15:presenceInfo xmlns:p15="http://schemas.microsoft.com/office/powerpoint/2012/main" userId="S::30296@churchie.com.au::4d198e6f-9330-44a6-9bd1-581340dcfd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1CC"/>
    <a:srgbClr val="999490"/>
    <a:srgbClr val="962A8B"/>
    <a:srgbClr val="C8AE73"/>
    <a:srgbClr val="FBB800"/>
    <a:srgbClr val="00539B"/>
    <a:srgbClr val="F01D27"/>
    <a:srgbClr val="D8C726"/>
    <a:srgbClr val="77BD43"/>
    <a:srgbClr val="F081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7" autoAdjust="0"/>
    <p:restoredTop sz="95545" autoAdjust="0"/>
  </p:normalViewPr>
  <p:slideViewPr>
    <p:cSldViewPr showGuides="1">
      <p:cViewPr varScale="1">
        <p:scale>
          <a:sx n="29" d="100"/>
          <a:sy n="29" d="100"/>
        </p:scale>
        <p:origin x="2632" y="296"/>
      </p:cViewPr>
      <p:guideLst/>
    </p:cSldViewPr>
  </p:slideViewPr>
  <p:notesTextViewPr>
    <p:cViewPr>
      <p:scale>
        <a:sx n="1" d="1"/>
        <a:sy n="1" d="1"/>
      </p:scale>
      <p:origin x="0" y="0"/>
    </p:cViewPr>
  </p:notesTextViewPr>
  <p:notesViewPr>
    <p:cSldViewPr showGuides="1">
      <p:cViewPr varScale="1">
        <p:scale>
          <a:sx n="84" d="100"/>
          <a:sy n="84" d="100"/>
        </p:scale>
        <p:origin x="3024"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AU"/>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12A36AD-C140-47B5-A0AA-2808AF1C1C9D}" type="datetimeFigureOut">
              <a:rPr lang="en-AU" smtClean="0"/>
              <a:t>17/6/20</a:t>
            </a:fld>
            <a:endParaRPr lang="en-AU"/>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AU"/>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6A420D9-E2BA-4BD5-B845-F55DFC0118AC}" type="slidenum">
              <a:rPr lang="en-AU" smtClean="0"/>
              <a:t>‹#›</a:t>
            </a:fld>
            <a:endParaRPr lang="en-AU"/>
          </a:p>
        </p:txBody>
      </p:sp>
    </p:spTree>
    <p:extLst>
      <p:ext uri="{BB962C8B-B14F-4D97-AF65-F5344CB8AC3E}">
        <p14:creationId xmlns:p14="http://schemas.microsoft.com/office/powerpoint/2010/main" val="2684978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AU"/>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763829E-EB69-4A98-9D54-8D6822520B27}" type="datetimeFigureOut">
              <a:rPr lang="en-AU" smtClean="0"/>
              <a:t>17/6/20</a:t>
            </a:fld>
            <a:endParaRPr lang="en-AU"/>
          </a:p>
        </p:txBody>
      </p:sp>
      <p:sp>
        <p:nvSpPr>
          <p:cNvPr id="4" name="Slide Image Placeholder 3"/>
          <p:cNvSpPr>
            <a:spLocks noGrp="1" noRot="1" noChangeAspect="1"/>
          </p:cNvSpPr>
          <p:nvPr>
            <p:ph type="sldImg" idx="2"/>
          </p:nvPr>
        </p:nvSpPr>
        <p:spPr>
          <a:xfrm>
            <a:off x="2273300" y="696913"/>
            <a:ext cx="2463800" cy="3486150"/>
          </a:xfrm>
          <a:prstGeom prst="rect">
            <a:avLst/>
          </a:prstGeom>
          <a:noFill/>
          <a:ln w="12700">
            <a:solidFill>
              <a:prstClr val="black"/>
            </a:solidFill>
          </a:ln>
        </p:spPr>
        <p:txBody>
          <a:bodyPr vert="horz" lIns="93177" tIns="46589" rIns="93177" bIns="46589" rtlCol="0" anchor="ctr"/>
          <a:lstStyle/>
          <a:p>
            <a:endParaRPr lang="en-AU"/>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AU"/>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EF05BAA-92F6-4DEA-A832-E4B15A2F525C}" type="slidenum">
              <a:rPr lang="en-AU" smtClean="0"/>
              <a:t>‹#›</a:t>
            </a:fld>
            <a:endParaRPr lang="en-AU"/>
          </a:p>
        </p:txBody>
      </p:sp>
    </p:spTree>
    <p:extLst>
      <p:ext uri="{BB962C8B-B14F-4D97-AF65-F5344CB8AC3E}">
        <p14:creationId xmlns:p14="http://schemas.microsoft.com/office/powerpoint/2010/main" val="2039978527"/>
      </p:ext>
    </p:extLst>
  </p:cSld>
  <p:clrMap bg1="lt1" tx1="dk1" bg2="lt2" tx2="dk2" accent1="accent1" accent2="accent2" accent3="accent3" accent4="accent4" accent5="accent5" accent6="accent6" hlink="hlink" folHlink="folHlink"/>
  <p:notesStyle>
    <a:lvl1pPr marL="0" algn="l" defTabSz="2479578" rtl="0" eaLnBrk="1" latinLnBrk="0" hangingPunct="1">
      <a:defRPr sz="3254" kern="1200">
        <a:solidFill>
          <a:schemeClr val="tx1"/>
        </a:solidFill>
        <a:latin typeface="+mn-lt"/>
        <a:ea typeface="+mn-ea"/>
        <a:cs typeface="+mn-cs"/>
      </a:defRPr>
    </a:lvl1pPr>
    <a:lvl2pPr marL="1239789" algn="l" defTabSz="2479578" rtl="0" eaLnBrk="1" latinLnBrk="0" hangingPunct="1">
      <a:defRPr sz="3254" kern="1200">
        <a:solidFill>
          <a:schemeClr val="tx1"/>
        </a:solidFill>
        <a:latin typeface="+mn-lt"/>
        <a:ea typeface="+mn-ea"/>
        <a:cs typeface="+mn-cs"/>
      </a:defRPr>
    </a:lvl2pPr>
    <a:lvl3pPr marL="2479578" algn="l" defTabSz="2479578" rtl="0" eaLnBrk="1" latinLnBrk="0" hangingPunct="1">
      <a:defRPr sz="3254" kern="1200">
        <a:solidFill>
          <a:schemeClr val="tx1"/>
        </a:solidFill>
        <a:latin typeface="+mn-lt"/>
        <a:ea typeface="+mn-ea"/>
        <a:cs typeface="+mn-cs"/>
      </a:defRPr>
    </a:lvl3pPr>
    <a:lvl4pPr marL="3719368" algn="l" defTabSz="2479578" rtl="0" eaLnBrk="1" latinLnBrk="0" hangingPunct="1">
      <a:defRPr sz="3254" kern="1200">
        <a:solidFill>
          <a:schemeClr val="tx1"/>
        </a:solidFill>
        <a:latin typeface="+mn-lt"/>
        <a:ea typeface="+mn-ea"/>
        <a:cs typeface="+mn-cs"/>
      </a:defRPr>
    </a:lvl4pPr>
    <a:lvl5pPr marL="4959157" algn="l" defTabSz="2479578" rtl="0" eaLnBrk="1" latinLnBrk="0" hangingPunct="1">
      <a:defRPr sz="3254" kern="1200">
        <a:solidFill>
          <a:schemeClr val="tx1"/>
        </a:solidFill>
        <a:latin typeface="+mn-lt"/>
        <a:ea typeface="+mn-ea"/>
        <a:cs typeface="+mn-cs"/>
      </a:defRPr>
    </a:lvl5pPr>
    <a:lvl6pPr marL="6198946" algn="l" defTabSz="2479578" rtl="0" eaLnBrk="1" latinLnBrk="0" hangingPunct="1">
      <a:defRPr sz="3254" kern="1200">
        <a:solidFill>
          <a:schemeClr val="tx1"/>
        </a:solidFill>
        <a:latin typeface="+mn-lt"/>
        <a:ea typeface="+mn-ea"/>
        <a:cs typeface="+mn-cs"/>
      </a:defRPr>
    </a:lvl6pPr>
    <a:lvl7pPr marL="7438735" algn="l" defTabSz="2479578" rtl="0" eaLnBrk="1" latinLnBrk="0" hangingPunct="1">
      <a:defRPr sz="3254" kern="1200">
        <a:solidFill>
          <a:schemeClr val="tx1"/>
        </a:solidFill>
        <a:latin typeface="+mn-lt"/>
        <a:ea typeface="+mn-ea"/>
        <a:cs typeface="+mn-cs"/>
      </a:defRPr>
    </a:lvl7pPr>
    <a:lvl8pPr marL="8678525" algn="l" defTabSz="2479578" rtl="0" eaLnBrk="1" latinLnBrk="0" hangingPunct="1">
      <a:defRPr sz="3254" kern="1200">
        <a:solidFill>
          <a:schemeClr val="tx1"/>
        </a:solidFill>
        <a:latin typeface="+mn-lt"/>
        <a:ea typeface="+mn-ea"/>
        <a:cs typeface="+mn-cs"/>
      </a:defRPr>
    </a:lvl8pPr>
    <a:lvl9pPr marL="9918314" algn="l" defTabSz="2479578" rtl="0" eaLnBrk="1" latinLnBrk="0" hangingPunct="1">
      <a:defRPr sz="325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1259812" y="6345848"/>
            <a:ext cx="18864000" cy="22656190"/>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6" name="Text Placeholder 15">
            <a:extLst>
              <a:ext uri="{FF2B5EF4-FFF2-40B4-BE49-F238E27FC236}">
                <a16:creationId xmlns:a16="http://schemas.microsoft.com/office/drawing/2014/main" id="{325251F5-8948-428D-AA0D-21E120090D8A}"/>
              </a:ext>
            </a:extLst>
          </p:cNvPr>
          <p:cNvSpPr>
            <a:spLocks noGrp="1"/>
          </p:cNvSpPr>
          <p:nvPr>
            <p:ph type="body" sz="quarter" idx="17" hasCustomPrompt="1"/>
          </p:nvPr>
        </p:nvSpPr>
        <p:spPr>
          <a:xfrm>
            <a:off x="10691814" y="519382"/>
            <a:ext cx="9931126" cy="539377"/>
          </a:xfrm>
        </p:spPr>
        <p:txBody>
          <a:bodyPr anchor="ctr">
            <a:normAutofit/>
          </a:bodyPr>
          <a:lstStyle>
            <a:lvl1pPr algn="r">
              <a:lnSpc>
                <a:spcPct val="100000"/>
              </a:lnSpc>
              <a:spcBef>
                <a:spcPts val="0"/>
              </a:spcBef>
              <a:spcAft>
                <a:spcPts val="0"/>
              </a:spcAft>
              <a:defRPr sz="3496">
                <a:solidFill>
                  <a:schemeClr val="bg1"/>
                </a:solidFill>
              </a:defRPr>
            </a:lvl1pPr>
          </a:lstStyle>
          <a:p>
            <a:pPr lvl="0"/>
            <a:r>
              <a:rPr lang="en-US" dirty="0"/>
              <a:t>[Entity name]</a:t>
            </a:r>
          </a:p>
        </p:txBody>
      </p:sp>
      <p:sp>
        <p:nvSpPr>
          <p:cNvPr id="17" name="Text Placeholder 15">
            <a:extLst>
              <a:ext uri="{FF2B5EF4-FFF2-40B4-BE49-F238E27FC236}">
                <a16:creationId xmlns:a16="http://schemas.microsoft.com/office/drawing/2014/main" id="{1EFF6E91-F790-4D0B-9048-E2D49C861015}"/>
              </a:ext>
            </a:extLst>
          </p:cNvPr>
          <p:cNvSpPr>
            <a:spLocks noGrp="1"/>
          </p:cNvSpPr>
          <p:nvPr>
            <p:ph type="body" sz="quarter" idx="18" hasCustomPrompt="1"/>
          </p:nvPr>
        </p:nvSpPr>
        <p:spPr>
          <a:xfrm>
            <a:off x="10691814" y="1079454"/>
            <a:ext cx="9931126" cy="362269"/>
          </a:xfrm>
        </p:spPr>
        <p:txBody>
          <a:bodyPr anchor="ctr">
            <a:normAutofit/>
          </a:bodyPr>
          <a:lstStyle>
            <a:lvl1pPr algn="r">
              <a:lnSpc>
                <a:spcPct val="100000"/>
              </a:lnSpc>
              <a:spcBef>
                <a:spcPts val="0"/>
              </a:spcBef>
              <a:spcAft>
                <a:spcPts val="0"/>
              </a:spcAft>
              <a:defRPr sz="1998">
                <a:solidFill>
                  <a:schemeClr val="bg1"/>
                </a:solidFill>
              </a:defRPr>
            </a:lvl1pPr>
          </a:lstStyle>
          <a:p>
            <a:pPr lvl="0"/>
            <a:r>
              <a:rPr lang="en-US" dirty="0"/>
              <a:t>[Entity name]</a:t>
            </a:r>
          </a:p>
        </p:txBody>
      </p:sp>
      <p:sp>
        <p:nvSpPr>
          <p:cNvPr id="18" name="Text Placeholder 15">
            <a:extLst>
              <a:ext uri="{FF2B5EF4-FFF2-40B4-BE49-F238E27FC236}">
                <a16:creationId xmlns:a16="http://schemas.microsoft.com/office/drawing/2014/main" id="{38D4DD99-3B01-4082-8203-F8BD7D3A2F57}"/>
              </a:ext>
            </a:extLst>
          </p:cNvPr>
          <p:cNvSpPr>
            <a:spLocks noGrp="1"/>
          </p:cNvSpPr>
          <p:nvPr>
            <p:ph type="body" sz="quarter" idx="19" hasCustomPrompt="1"/>
          </p:nvPr>
        </p:nvSpPr>
        <p:spPr>
          <a:xfrm>
            <a:off x="10698726" y="1526331"/>
            <a:ext cx="9931126" cy="786745"/>
          </a:xfrm>
        </p:spPr>
        <p:txBody>
          <a:bodyPr>
            <a:noAutofit/>
          </a:bodyPr>
          <a:lstStyle>
            <a:lvl1pPr algn="r">
              <a:lnSpc>
                <a:spcPct val="100000"/>
              </a:lnSpc>
              <a:spcBef>
                <a:spcPts val="0"/>
              </a:spcBef>
              <a:spcAft>
                <a:spcPts val="0"/>
              </a:spcAft>
              <a:defRPr sz="2797" b="1">
                <a:solidFill>
                  <a:schemeClr val="bg1"/>
                </a:solidFill>
              </a:defRPr>
            </a:lvl1pPr>
          </a:lstStyle>
          <a:p>
            <a:pPr lvl="0"/>
            <a:r>
              <a:rPr lang="en-US" dirty="0"/>
              <a:t>[YEAR]</a:t>
            </a:r>
          </a:p>
        </p:txBody>
      </p:sp>
      <p:sp>
        <p:nvSpPr>
          <p:cNvPr id="20" name="Text Placeholder 15">
            <a:extLst>
              <a:ext uri="{FF2B5EF4-FFF2-40B4-BE49-F238E27FC236}">
                <a16:creationId xmlns:a16="http://schemas.microsoft.com/office/drawing/2014/main" id="{A5D169C8-6BA6-49B0-AE36-5B5B52752976}"/>
              </a:ext>
            </a:extLst>
          </p:cNvPr>
          <p:cNvSpPr>
            <a:spLocks noGrp="1"/>
          </p:cNvSpPr>
          <p:nvPr>
            <p:ph type="body" sz="quarter" idx="20" hasCustomPrompt="1"/>
          </p:nvPr>
        </p:nvSpPr>
        <p:spPr>
          <a:xfrm>
            <a:off x="1259812" y="5197554"/>
            <a:ext cx="18864000" cy="1006948"/>
          </a:xfrm>
        </p:spPr>
        <p:txBody>
          <a:bodyPr anchor="t">
            <a:normAutofit/>
          </a:bodyPr>
          <a:lstStyle>
            <a:lvl1pPr algn="ctr">
              <a:lnSpc>
                <a:spcPct val="100000"/>
              </a:lnSpc>
              <a:spcBef>
                <a:spcPts val="0"/>
              </a:spcBef>
              <a:spcAft>
                <a:spcPts val="0"/>
              </a:spcAft>
              <a:defRPr sz="3196" b="1">
                <a:solidFill>
                  <a:schemeClr val="accent1"/>
                </a:solidFill>
              </a:defRPr>
            </a:lvl1pPr>
          </a:lstStyle>
          <a:p>
            <a:pPr lvl="0"/>
            <a:r>
              <a:rPr lang="en-US" dirty="0"/>
              <a:t>[Subtitle]</a:t>
            </a:r>
          </a:p>
        </p:txBody>
      </p:sp>
      <p:sp>
        <p:nvSpPr>
          <p:cNvPr id="24" name="Title 23">
            <a:extLst>
              <a:ext uri="{FF2B5EF4-FFF2-40B4-BE49-F238E27FC236}">
                <a16:creationId xmlns:a16="http://schemas.microsoft.com/office/drawing/2014/main" id="{BCDE575A-B554-42B2-AFAF-B1E7ECBA6F7E}"/>
              </a:ext>
            </a:extLst>
          </p:cNvPr>
          <p:cNvSpPr>
            <a:spLocks noGrp="1"/>
          </p:cNvSpPr>
          <p:nvPr>
            <p:ph type="title" hasCustomPrompt="1"/>
          </p:nvPr>
        </p:nvSpPr>
        <p:spPr>
          <a:xfrm>
            <a:off x="1259812" y="2964832"/>
            <a:ext cx="18864000" cy="2068298"/>
          </a:xfrm>
        </p:spPr>
        <p:txBody>
          <a:bodyPr anchor="ctr"/>
          <a:lstStyle>
            <a:lvl1pPr>
              <a:defRPr sz="8000"/>
            </a:lvl1pPr>
          </a:lstStyle>
          <a:p>
            <a:r>
              <a:rPr lang="en-US" dirty="0"/>
              <a:t>[Title]</a:t>
            </a:r>
            <a:endParaRPr lang="en-AU" dirty="0"/>
          </a:p>
        </p:txBody>
      </p:sp>
      <p:sp>
        <p:nvSpPr>
          <p:cNvPr id="27" name="Footer Placeholder 26">
            <a:extLst>
              <a:ext uri="{FF2B5EF4-FFF2-40B4-BE49-F238E27FC236}">
                <a16:creationId xmlns:a16="http://schemas.microsoft.com/office/drawing/2014/main" id="{30DFACA1-739E-41C2-ADCF-3BBD882809BB}"/>
              </a:ext>
            </a:extLst>
          </p:cNvPr>
          <p:cNvSpPr>
            <a:spLocks noGrp="1"/>
          </p:cNvSpPr>
          <p:nvPr>
            <p:ph type="ftr" sz="quarter" idx="21"/>
          </p:nvPr>
        </p:nvSpPr>
        <p:spPr/>
        <p:txBody>
          <a:bodyPr/>
          <a:lstStyle/>
          <a:p>
            <a:r>
              <a:rPr lang="en-AU"/>
              <a:t>CRICOS Provider Number 00025B</a:t>
            </a:r>
            <a:endParaRPr lang="en-AU" dirty="0"/>
          </a:p>
        </p:txBody>
      </p:sp>
    </p:spTree>
    <p:extLst>
      <p:ext uri="{BB962C8B-B14F-4D97-AF65-F5344CB8AC3E}">
        <p14:creationId xmlns:p14="http://schemas.microsoft.com/office/powerpoint/2010/main" val="174075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2, 3 content layou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1259812" y="11026368"/>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6" name="Text Placeholder 15">
            <a:extLst>
              <a:ext uri="{FF2B5EF4-FFF2-40B4-BE49-F238E27FC236}">
                <a16:creationId xmlns:a16="http://schemas.microsoft.com/office/drawing/2014/main" id="{325251F5-8948-428D-AA0D-21E120090D8A}"/>
              </a:ext>
            </a:extLst>
          </p:cNvPr>
          <p:cNvSpPr>
            <a:spLocks noGrp="1"/>
          </p:cNvSpPr>
          <p:nvPr>
            <p:ph type="body" sz="quarter" idx="17" hasCustomPrompt="1"/>
          </p:nvPr>
        </p:nvSpPr>
        <p:spPr>
          <a:xfrm>
            <a:off x="10691814" y="519382"/>
            <a:ext cx="9931126" cy="539377"/>
          </a:xfrm>
        </p:spPr>
        <p:txBody>
          <a:bodyPr anchor="ctr">
            <a:normAutofit/>
          </a:bodyPr>
          <a:lstStyle>
            <a:lvl1pPr algn="r">
              <a:lnSpc>
                <a:spcPct val="100000"/>
              </a:lnSpc>
              <a:spcBef>
                <a:spcPts val="0"/>
              </a:spcBef>
              <a:spcAft>
                <a:spcPts val="0"/>
              </a:spcAft>
              <a:defRPr sz="3496">
                <a:solidFill>
                  <a:schemeClr val="bg1"/>
                </a:solidFill>
              </a:defRPr>
            </a:lvl1pPr>
          </a:lstStyle>
          <a:p>
            <a:pPr lvl="0"/>
            <a:r>
              <a:rPr lang="en-US" dirty="0"/>
              <a:t>[Entity name]</a:t>
            </a:r>
          </a:p>
        </p:txBody>
      </p:sp>
      <p:sp>
        <p:nvSpPr>
          <p:cNvPr id="17" name="Text Placeholder 15">
            <a:extLst>
              <a:ext uri="{FF2B5EF4-FFF2-40B4-BE49-F238E27FC236}">
                <a16:creationId xmlns:a16="http://schemas.microsoft.com/office/drawing/2014/main" id="{1EFF6E91-F790-4D0B-9048-E2D49C861015}"/>
              </a:ext>
            </a:extLst>
          </p:cNvPr>
          <p:cNvSpPr>
            <a:spLocks noGrp="1"/>
          </p:cNvSpPr>
          <p:nvPr>
            <p:ph type="body" sz="quarter" idx="18" hasCustomPrompt="1"/>
          </p:nvPr>
        </p:nvSpPr>
        <p:spPr>
          <a:xfrm>
            <a:off x="10691814" y="1079454"/>
            <a:ext cx="9931126" cy="362269"/>
          </a:xfrm>
        </p:spPr>
        <p:txBody>
          <a:bodyPr anchor="ctr">
            <a:normAutofit/>
          </a:bodyPr>
          <a:lstStyle>
            <a:lvl1pPr algn="r">
              <a:lnSpc>
                <a:spcPct val="100000"/>
              </a:lnSpc>
              <a:spcBef>
                <a:spcPts val="0"/>
              </a:spcBef>
              <a:spcAft>
                <a:spcPts val="0"/>
              </a:spcAft>
              <a:defRPr sz="1998">
                <a:solidFill>
                  <a:schemeClr val="bg1"/>
                </a:solidFill>
              </a:defRPr>
            </a:lvl1pPr>
          </a:lstStyle>
          <a:p>
            <a:pPr lvl="0"/>
            <a:r>
              <a:rPr lang="en-US" dirty="0"/>
              <a:t>[Entity name]</a:t>
            </a:r>
          </a:p>
        </p:txBody>
      </p:sp>
      <p:sp>
        <p:nvSpPr>
          <p:cNvPr id="18" name="Text Placeholder 15">
            <a:extLst>
              <a:ext uri="{FF2B5EF4-FFF2-40B4-BE49-F238E27FC236}">
                <a16:creationId xmlns:a16="http://schemas.microsoft.com/office/drawing/2014/main" id="{38D4DD99-3B01-4082-8203-F8BD7D3A2F57}"/>
              </a:ext>
            </a:extLst>
          </p:cNvPr>
          <p:cNvSpPr>
            <a:spLocks noGrp="1"/>
          </p:cNvSpPr>
          <p:nvPr>
            <p:ph type="body" sz="quarter" idx="19" hasCustomPrompt="1"/>
          </p:nvPr>
        </p:nvSpPr>
        <p:spPr>
          <a:xfrm>
            <a:off x="10698726" y="1526331"/>
            <a:ext cx="9931126" cy="786745"/>
          </a:xfrm>
        </p:spPr>
        <p:txBody>
          <a:bodyPr>
            <a:noAutofit/>
          </a:bodyPr>
          <a:lstStyle>
            <a:lvl1pPr algn="r">
              <a:lnSpc>
                <a:spcPct val="100000"/>
              </a:lnSpc>
              <a:spcBef>
                <a:spcPts val="0"/>
              </a:spcBef>
              <a:spcAft>
                <a:spcPts val="0"/>
              </a:spcAft>
              <a:defRPr sz="2797" b="1">
                <a:solidFill>
                  <a:schemeClr val="bg1"/>
                </a:solidFill>
              </a:defRPr>
            </a:lvl1pPr>
          </a:lstStyle>
          <a:p>
            <a:pPr lvl="0"/>
            <a:r>
              <a:rPr lang="en-US" dirty="0"/>
              <a:t>[YEAR]</a:t>
            </a:r>
          </a:p>
        </p:txBody>
      </p:sp>
      <p:sp>
        <p:nvSpPr>
          <p:cNvPr id="20" name="Text Placeholder 15">
            <a:extLst>
              <a:ext uri="{FF2B5EF4-FFF2-40B4-BE49-F238E27FC236}">
                <a16:creationId xmlns:a16="http://schemas.microsoft.com/office/drawing/2014/main" id="{A5D169C8-6BA6-49B0-AE36-5B5B52752976}"/>
              </a:ext>
            </a:extLst>
          </p:cNvPr>
          <p:cNvSpPr>
            <a:spLocks noGrp="1"/>
          </p:cNvSpPr>
          <p:nvPr>
            <p:ph type="body" sz="quarter" idx="20" hasCustomPrompt="1"/>
          </p:nvPr>
        </p:nvSpPr>
        <p:spPr>
          <a:xfrm>
            <a:off x="1259812" y="5197554"/>
            <a:ext cx="18864000" cy="1006948"/>
          </a:xfrm>
        </p:spPr>
        <p:txBody>
          <a:bodyPr anchor="t">
            <a:normAutofit/>
          </a:bodyPr>
          <a:lstStyle>
            <a:lvl1pPr algn="ctr">
              <a:lnSpc>
                <a:spcPct val="100000"/>
              </a:lnSpc>
              <a:spcBef>
                <a:spcPts val="0"/>
              </a:spcBef>
              <a:spcAft>
                <a:spcPts val="0"/>
              </a:spcAft>
              <a:defRPr sz="3196" b="1">
                <a:solidFill>
                  <a:schemeClr val="accent1"/>
                </a:solidFill>
              </a:defRPr>
            </a:lvl1pPr>
          </a:lstStyle>
          <a:p>
            <a:pPr lvl="0"/>
            <a:r>
              <a:rPr lang="en-US" dirty="0"/>
              <a:t>[Subtitle]</a:t>
            </a:r>
          </a:p>
        </p:txBody>
      </p:sp>
      <p:sp>
        <p:nvSpPr>
          <p:cNvPr id="24" name="Title 23">
            <a:extLst>
              <a:ext uri="{FF2B5EF4-FFF2-40B4-BE49-F238E27FC236}">
                <a16:creationId xmlns:a16="http://schemas.microsoft.com/office/drawing/2014/main" id="{BCDE575A-B554-42B2-AFAF-B1E7ECBA6F7E}"/>
              </a:ext>
            </a:extLst>
          </p:cNvPr>
          <p:cNvSpPr>
            <a:spLocks noGrp="1"/>
          </p:cNvSpPr>
          <p:nvPr>
            <p:ph type="title" hasCustomPrompt="1"/>
          </p:nvPr>
        </p:nvSpPr>
        <p:spPr>
          <a:xfrm>
            <a:off x="1259812" y="2964832"/>
            <a:ext cx="18864000" cy="2068298"/>
          </a:xfrm>
        </p:spPr>
        <p:txBody>
          <a:bodyPr anchor="ctr"/>
          <a:lstStyle>
            <a:lvl1pPr>
              <a:defRPr sz="8000"/>
            </a:lvl1pPr>
          </a:lstStyle>
          <a:p>
            <a:r>
              <a:rPr lang="en-US" dirty="0"/>
              <a:t>[Title]</a:t>
            </a:r>
            <a:endParaRPr lang="en-AU" dirty="0"/>
          </a:p>
        </p:txBody>
      </p:sp>
      <p:sp>
        <p:nvSpPr>
          <p:cNvPr id="27" name="Footer Placeholder 26">
            <a:extLst>
              <a:ext uri="{FF2B5EF4-FFF2-40B4-BE49-F238E27FC236}">
                <a16:creationId xmlns:a16="http://schemas.microsoft.com/office/drawing/2014/main" id="{30DFACA1-739E-41C2-ADCF-3BBD882809BB}"/>
              </a:ext>
            </a:extLst>
          </p:cNvPr>
          <p:cNvSpPr>
            <a:spLocks noGrp="1"/>
          </p:cNvSpPr>
          <p:nvPr>
            <p:ph type="ftr" sz="quarter" idx="21"/>
          </p:nvPr>
        </p:nvSpPr>
        <p:spPr/>
        <p:txBody>
          <a:bodyPr/>
          <a:lstStyle/>
          <a:p>
            <a:r>
              <a:rPr lang="en-AU"/>
              <a:t>CRICOS Provider Number 00025B</a:t>
            </a:r>
            <a:endParaRPr lang="en-AU" dirty="0"/>
          </a:p>
        </p:txBody>
      </p:sp>
      <p:sp>
        <p:nvSpPr>
          <p:cNvPr id="9" name="Content Placeholder 9">
            <a:extLst>
              <a:ext uri="{FF2B5EF4-FFF2-40B4-BE49-F238E27FC236}">
                <a16:creationId xmlns:a16="http://schemas.microsoft.com/office/drawing/2014/main" id="{C5F528EA-ABD4-4C6B-A774-068DC7F07BB0}"/>
              </a:ext>
            </a:extLst>
          </p:cNvPr>
          <p:cNvSpPr>
            <a:spLocks noGrp="1"/>
          </p:cNvSpPr>
          <p:nvPr>
            <p:ph sz="quarter" idx="22"/>
          </p:nvPr>
        </p:nvSpPr>
        <p:spPr>
          <a:xfrm>
            <a:off x="10979844" y="11026368"/>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1" name="Content Placeholder 9">
            <a:extLst>
              <a:ext uri="{FF2B5EF4-FFF2-40B4-BE49-F238E27FC236}">
                <a16:creationId xmlns:a16="http://schemas.microsoft.com/office/drawing/2014/main" id="{904BA3E8-1A79-4F1F-AD13-A581C73B9C6E}"/>
              </a:ext>
            </a:extLst>
          </p:cNvPr>
          <p:cNvSpPr>
            <a:spLocks noGrp="1"/>
          </p:cNvSpPr>
          <p:nvPr>
            <p:ph sz="quarter" idx="23"/>
          </p:nvPr>
        </p:nvSpPr>
        <p:spPr>
          <a:xfrm>
            <a:off x="1259812" y="20265886"/>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2" name="Content Placeholder 9">
            <a:extLst>
              <a:ext uri="{FF2B5EF4-FFF2-40B4-BE49-F238E27FC236}">
                <a16:creationId xmlns:a16="http://schemas.microsoft.com/office/drawing/2014/main" id="{DC6D9220-27FF-4EC3-8906-17A367B41CE8}"/>
              </a:ext>
            </a:extLst>
          </p:cNvPr>
          <p:cNvSpPr>
            <a:spLocks noGrp="1"/>
          </p:cNvSpPr>
          <p:nvPr>
            <p:ph sz="quarter" idx="24"/>
          </p:nvPr>
        </p:nvSpPr>
        <p:spPr>
          <a:xfrm>
            <a:off x="7668156" y="20265886"/>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3" name="Content Placeholder 9">
            <a:extLst>
              <a:ext uri="{FF2B5EF4-FFF2-40B4-BE49-F238E27FC236}">
                <a16:creationId xmlns:a16="http://schemas.microsoft.com/office/drawing/2014/main" id="{E8AC786E-2E86-4908-9B3F-A3734EFEC952}"/>
              </a:ext>
            </a:extLst>
          </p:cNvPr>
          <p:cNvSpPr>
            <a:spLocks noGrp="1"/>
          </p:cNvSpPr>
          <p:nvPr>
            <p:ph sz="quarter" idx="25"/>
          </p:nvPr>
        </p:nvSpPr>
        <p:spPr>
          <a:xfrm>
            <a:off x="14076738" y="20265886"/>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4" name="Content Placeholder 9">
            <a:extLst>
              <a:ext uri="{FF2B5EF4-FFF2-40B4-BE49-F238E27FC236}">
                <a16:creationId xmlns:a16="http://schemas.microsoft.com/office/drawing/2014/main" id="{EDC77A59-0A3D-4D09-AA43-92D3F28A67FC}"/>
              </a:ext>
            </a:extLst>
          </p:cNvPr>
          <p:cNvSpPr>
            <a:spLocks noGrp="1"/>
          </p:cNvSpPr>
          <p:nvPr>
            <p:ph sz="quarter" idx="26"/>
          </p:nvPr>
        </p:nvSpPr>
        <p:spPr>
          <a:xfrm>
            <a:off x="1259812" y="6335168"/>
            <a:ext cx="18864926" cy="4206327"/>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Tree>
    <p:extLst>
      <p:ext uri="{BB962C8B-B14F-4D97-AF65-F5344CB8AC3E}">
        <p14:creationId xmlns:p14="http://schemas.microsoft.com/office/powerpoint/2010/main" val="337908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2, 1 content layou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1259812" y="15624200"/>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6" name="Text Placeholder 15">
            <a:extLst>
              <a:ext uri="{FF2B5EF4-FFF2-40B4-BE49-F238E27FC236}">
                <a16:creationId xmlns:a16="http://schemas.microsoft.com/office/drawing/2014/main" id="{325251F5-8948-428D-AA0D-21E120090D8A}"/>
              </a:ext>
            </a:extLst>
          </p:cNvPr>
          <p:cNvSpPr>
            <a:spLocks noGrp="1"/>
          </p:cNvSpPr>
          <p:nvPr>
            <p:ph type="body" sz="quarter" idx="17" hasCustomPrompt="1"/>
          </p:nvPr>
        </p:nvSpPr>
        <p:spPr>
          <a:xfrm>
            <a:off x="10691814" y="519382"/>
            <a:ext cx="9931126" cy="539377"/>
          </a:xfrm>
        </p:spPr>
        <p:txBody>
          <a:bodyPr anchor="ctr">
            <a:normAutofit/>
          </a:bodyPr>
          <a:lstStyle>
            <a:lvl1pPr algn="r">
              <a:lnSpc>
                <a:spcPct val="100000"/>
              </a:lnSpc>
              <a:spcBef>
                <a:spcPts val="0"/>
              </a:spcBef>
              <a:spcAft>
                <a:spcPts val="0"/>
              </a:spcAft>
              <a:defRPr sz="3496">
                <a:solidFill>
                  <a:schemeClr val="bg1"/>
                </a:solidFill>
              </a:defRPr>
            </a:lvl1pPr>
          </a:lstStyle>
          <a:p>
            <a:pPr lvl="0"/>
            <a:r>
              <a:rPr lang="en-US" dirty="0"/>
              <a:t>[Entity name]</a:t>
            </a:r>
          </a:p>
        </p:txBody>
      </p:sp>
      <p:sp>
        <p:nvSpPr>
          <p:cNvPr id="17" name="Text Placeholder 15">
            <a:extLst>
              <a:ext uri="{FF2B5EF4-FFF2-40B4-BE49-F238E27FC236}">
                <a16:creationId xmlns:a16="http://schemas.microsoft.com/office/drawing/2014/main" id="{1EFF6E91-F790-4D0B-9048-E2D49C861015}"/>
              </a:ext>
            </a:extLst>
          </p:cNvPr>
          <p:cNvSpPr>
            <a:spLocks noGrp="1"/>
          </p:cNvSpPr>
          <p:nvPr>
            <p:ph type="body" sz="quarter" idx="18" hasCustomPrompt="1"/>
          </p:nvPr>
        </p:nvSpPr>
        <p:spPr>
          <a:xfrm>
            <a:off x="10691814" y="1079454"/>
            <a:ext cx="9931126" cy="362269"/>
          </a:xfrm>
        </p:spPr>
        <p:txBody>
          <a:bodyPr anchor="ctr">
            <a:normAutofit/>
          </a:bodyPr>
          <a:lstStyle>
            <a:lvl1pPr algn="r">
              <a:lnSpc>
                <a:spcPct val="100000"/>
              </a:lnSpc>
              <a:spcBef>
                <a:spcPts val="0"/>
              </a:spcBef>
              <a:spcAft>
                <a:spcPts val="0"/>
              </a:spcAft>
              <a:defRPr sz="1998">
                <a:solidFill>
                  <a:schemeClr val="bg1"/>
                </a:solidFill>
              </a:defRPr>
            </a:lvl1pPr>
          </a:lstStyle>
          <a:p>
            <a:pPr lvl="0"/>
            <a:r>
              <a:rPr lang="en-US" dirty="0"/>
              <a:t>[Entity name]</a:t>
            </a:r>
          </a:p>
        </p:txBody>
      </p:sp>
      <p:sp>
        <p:nvSpPr>
          <p:cNvPr id="18" name="Text Placeholder 15">
            <a:extLst>
              <a:ext uri="{FF2B5EF4-FFF2-40B4-BE49-F238E27FC236}">
                <a16:creationId xmlns:a16="http://schemas.microsoft.com/office/drawing/2014/main" id="{38D4DD99-3B01-4082-8203-F8BD7D3A2F57}"/>
              </a:ext>
            </a:extLst>
          </p:cNvPr>
          <p:cNvSpPr>
            <a:spLocks noGrp="1"/>
          </p:cNvSpPr>
          <p:nvPr>
            <p:ph type="body" sz="quarter" idx="19" hasCustomPrompt="1"/>
          </p:nvPr>
        </p:nvSpPr>
        <p:spPr>
          <a:xfrm>
            <a:off x="10698726" y="1526331"/>
            <a:ext cx="9931126" cy="786745"/>
          </a:xfrm>
        </p:spPr>
        <p:txBody>
          <a:bodyPr>
            <a:noAutofit/>
          </a:bodyPr>
          <a:lstStyle>
            <a:lvl1pPr algn="r">
              <a:lnSpc>
                <a:spcPct val="100000"/>
              </a:lnSpc>
              <a:spcBef>
                <a:spcPts val="0"/>
              </a:spcBef>
              <a:spcAft>
                <a:spcPts val="0"/>
              </a:spcAft>
              <a:defRPr sz="2797" b="1">
                <a:solidFill>
                  <a:schemeClr val="bg1"/>
                </a:solidFill>
              </a:defRPr>
            </a:lvl1pPr>
          </a:lstStyle>
          <a:p>
            <a:pPr lvl="0"/>
            <a:r>
              <a:rPr lang="en-US" dirty="0"/>
              <a:t>[YEAR]</a:t>
            </a:r>
          </a:p>
        </p:txBody>
      </p:sp>
      <p:sp>
        <p:nvSpPr>
          <p:cNvPr id="20" name="Text Placeholder 15">
            <a:extLst>
              <a:ext uri="{FF2B5EF4-FFF2-40B4-BE49-F238E27FC236}">
                <a16:creationId xmlns:a16="http://schemas.microsoft.com/office/drawing/2014/main" id="{A5D169C8-6BA6-49B0-AE36-5B5B52752976}"/>
              </a:ext>
            </a:extLst>
          </p:cNvPr>
          <p:cNvSpPr>
            <a:spLocks noGrp="1"/>
          </p:cNvSpPr>
          <p:nvPr>
            <p:ph type="body" sz="quarter" idx="20" hasCustomPrompt="1"/>
          </p:nvPr>
        </p:nvSpPr>
        <p:spPr>
          <a:xfrm>
            <a:off x="1259812" y="5197554"/>
            <a:ext cx="18864000" cy="1006948"/>
          </a:xfrm>
        </p:spPr>
        <p:txBody>
          <a:bodyPr anchor="t">
            <a:normAutofit/>
          </a:bodyPr>
          <a:lstStyle>
            <a:lvl1pPr algn="ctr">
              <a:lnSpc>
                <a:spcPct val="100000"/>
              </a:lnSpc>
              <a:spcBef>
                <a:spcPts val="0"/>
              </a:spcBef>
              <a:spcAft>
                <a:spcPts val="0"/>
              </a:spcAft>
              <a:defRPr sz="3196" b="1">
                <a:solidFill>
                  <a:schemeClr val="accent1"/>
                </a:solidFill>
              </a:defRPr>
            </a:lvl1pPr>
          </a:lstStyle>
          <a:p>
            <a:pPr lvl="0"/>
            <a:r>
              <a:rPr lang="en-US" dirty="0"/>
              <a:t>[Subtitle]</a:t>
            </a:r>
          </a:p>
        </p:txBody>
      </p:sp>
      <p:sp>
        <p:nvSpPr>
          <p:cNvPr id="24" name="Title 23">
            <a:extLst>
              <a:ext uri="{FF2B5EF4-FFF2-40B4-BE49-F238E27FC236}">
                <a16:creationId xmlns:a16="http://schemas.microsoft.com/office/drawing/2014/main" id="{BCDE575A-B554-42B2-AFAF-B1E7ECBA6F7E}"/>
              </a:ext>
            </a:extLst>
          </p:cNvPr>
          <p:cNvSpPr>
            <a:spLocks noGrp="1"/>
          </p:cNvSpPr>
          <p:nvPr>
            <p:ph type="title" hasCustomPrompt="1"/>
          </p:nvPr>
        </p:nvSpPr>
        <p:spPr>
          <a:xfrm>
            <a:off x="1259812" y="2964832"/>
            <a:ext cx="18864000" cy="2068298"/>
          </a:xfrm>
        </p:spPr>
        <p:txBody>
          <a:bodyPr anchor="ctr"/>
          <a:lstStyle>
            <a:lvl1pPr>
              <a:defRPr sz="8000"/>
            </a:lvl1pPr>
          </a:lstStyle>
          <a:p>
            <a:r>
              <a:rPr lang="en-US" dirty="0"/>
              <a:t>[Title]</a:t>
            </a:r>
            <a:endParaRPr lang="en-AU" dirty="0"/>
          </a:p>
        </p:txBody>
      </p:sp>
      <p:sp>
        <p:nvSpPr>
          <p:cNvPr id="27" name="Footer Placeholder 26">
            <a:extLst>
              <a:ext uri="{FF2B5EF4-FFF2-40B4-BE49-F238E27FC236}">
                <a16:creationId xmlns:a16="http://schemas.microsoft.com/office/drawing/2014/main" id="{30DFACA1-739E-41C2-ADCF-3BBD882809BB}"/>
              </a:ext>
            </a:extLst>
          </p:cNvPr>
          <p:cNvSpPr>
            <a:spLocks noGrp="1"/>
          </p:cNvSpPr>
          <p:nvPr>
            <p:ph type="ftr" sz="quarter" idx="21"/>
          </p:nvPr>
        </p:nvSpPr>
        <p:spPr/>
        <p:txBody>
          <a:bodyPr/>
          <a:lstStyle/>
          <a:p>
            <a:r>
              <a:rPr lang="en-AU"/>
              <a:t>CRICOS Provider Number 00025B</a:t>
            </a:r>
            <a:endParaRPr lang="en-AU" dirty="0"/>
          </a:p>
        </p:txBody>
      </p:sp>
      <p:sp>
        <p:nvSpPr>
          <p:cNvPr id="9" name="Content Placeholder 9">
            <a:extLst>
              <a:ext uri="{FF2B5EF4-FFF2-40B4-BE49-F238E27FC236}">
                <a16:creationId xmlns:a16="http://schemas.microsoft.com/office/drawing/2014/main" id="{C5F528EA-ABD4-4C6B-A774-068DC7F07BB0}"/>
              </a:ext>
            </a:extLst>
          </p:cNvPr>
          <p:cNvSpPr>
            <a:spLocks noGrp="1"/>
          </p:cNvSpPr>
          <p:nvPr>
            <p:ph sz="quarter" idx="22"/>
          </p:nvPr>
        </p:nvSpPr>
        <p:spPr>
          <a:xfrm>
            <a:off x="10979844" y="15624200"/>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1" name="Content Placeholder 9">
            <a:extLst>
              <a:ext uri="{FF2B5EF4-FFF2-40B4-BE49-F238E27FC236}">
                <a16:creationId xmlns:a16="http://schemas.microsoft.com/office/drawing/2014/main" id="{904BA3E8-1A79-4F1F-AD13-A581C73B9C6E}"/>
              </a:ext>
            </a:extLst>
          </p:cNvPr>
          <p:cNvSpPr>
            <a:spLocks noGrp="1"/>
          </p:cNvSpPr>
          <p:nvPr>
            <p:ph sz="quarter" idx="23"/>
          </p:nvPr>
        </p:nvSpPr>
        <p:spPr>
          <a:xfrm>
            <a:off x="1259812" y="6335168"/>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2" name="Content Placeholder 9">
            <a:extLst>
              <a:ext uri="{FF2B5EF4-FFF2-40B4-BE49-F238E27FC236}">
                <a16:creationId xmlns:a16="http://schemas.microsoft.com/office/drawing/2014/main" id="{DC6D9220-27FF-4EC3-8906-17A367B41CE8}"/>
              </a:ext>
            </a:extLst>
          </p:cNvPr>
          <p:cNvSpPr>
            <a:spLocks noGrp="1"/>
          </p:cNvSpPr>
          <p:nvPr>
            <p:ph sz="quarter" idx="24"/>
          </p:nvPr>
        </p:nvSpPr>
        <p:spPr>
          <a:xfrm>
            <a:off x="7668156" y="6335168"/>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3" name="Content Placeholder 9">
            <a:extLst>
              <a:ext uri="{FF2B5EF4-FFF2-40B4-BE49-F238E27FC236}">
                <a16:creationId xmlns:a16="http://schemas.microsoft.com/office/drawing/2014/main" id="{E8AC786E-2E86-4908-9B3F-A3734EFEC952}"/>
              </a:ext>
            </a:extLst>
          </p:cNvPr>
          <p:cNvSpPr>
            <a:spLocks noGrp="1"/>
          </p:cNvSpPr>
          <p:nvPr>
            <p:ph sz="quarter" idx="25"/>
          </p:nvPr>
        </p:nvSpPr>
        <p:spPr>
          <a:xfrm>
            <a:off x="14076738" y="6335168"/>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4" name="Content Placeholder 9">
            <a:extLst>
              <a:ext uri="{FF2B5EF4-FFF2-40B4-BE49-F238E27FC236}">
                <a16:creationId xmlns:a16="http://schemas.microsoft.com/office/drawing/2014/main" id="{EDC77A59-0A3D-4D09-AA43-92D3F28A67FC}"/>
              </a:ext>
            </a:extLst>
          </p:cNvPr>
          <p:cNvSpPr>
            <a:spLocks noGrp="1"/>
          </p:cNvSpPr>
          <p:nvPr>
            <p:ph sz="quarter" idx="26"/>
          </p:nvPr>
        </p:nvSpPr>
        <p:spPr>
          <a:xfrm>
            <a:off x="1259812" y="24833855"/>
            <a:ext cx="18864926" cy="4206327"/>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Tree>
    <p:extLst>
      <p:ext uri="{BB962C8B-B14F-4D97-AF65-F5344CB8AC3E}">
        <p14:creationId xmlns:p14="http://schemas.microsoft.com/office/powerpoint/2010/main" val="29943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3, 1 content layout">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DB2C94B-2557-442B-9A14-97C40CD6AB85}"/>
              </a:ext>
            </a:extLst>
          </p:cNvPr>
          <p:cNvSpPr>
            <a:spLocks noGrp="1"/>
          </p:cNvSpPr>
          <p:nvPr>
            <p:ph sz="quarter" idx="10"/>
          </p:nvPr>
        </p:nvSpPr>
        <p:spPr>
          <a:xfrm>
            <a:off x="1259812" y="6345848"/>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6" name="Text Placeholder 15">
            <a:extLst>
              <a:ext uri="{FF2B5EF4-FFF2-40B4-BE49-F238E27FC236}">
                <a16:creationId xmlns:a16="http://schemas.microsoft.com/office/drawing/2014/main" id="{325251F5-8948-428D-AA0D-21E120090D8A}"/>
              </a:ext>
            </a:extLst>
          </p:cNvPr>
          <p:cNvSpPr>
            <a:spLocks noGrp="1"/>
          </p:cNvSpPr>
          <p:nvPr>
            <p:ph type="body" sz="quarter" idx="17" hasCustomPrompt="1"/>
          </p:nvPr>
        </p:nvSpPr>
        <p:spPr>
          <a:xfrm>
            <a:off x="10691814" y="519382"/>
            <a:ext cx="9931126" cy="539377"/>
          </a:xfrm>
        </p:spPr>
        <p:txBody>
          <a:bodyPr anchor="ctr">
            <a:normAutofit/>
          </a:bodyPr>
          <a:lstStyle>
            <a:lvl1pPr algn="r">
              <a:lnSpc>
                <a:spcPct val="100000"/>
              </a:lnSpc>
              <a:spcBef>
                <a:spcPts val="0"/>
              </a:spcBef>
              <a:spcAft>
                <a:spcPts val="0"/>
              </a:spcAft>
              <a:defRPr sz="3496">
                <a:solidFill>
                  <a:schemeClr val="bg1"/>
                </a:solidFill>
              </a:defRPr>
            </a:lvl1pPr>
          </a:lstStyle>
          <a:p>
            <a:pPr lvl="0"/>
            <a:r>
              <a:rPr lang="en-US" dirty="0"/>
              <a:t>[Entity name]</a:t>
            </a:r>
          </a:p>
        </p:txBody>
      </p:sp>
      <p:sp>
        <p:nvSpPr>
          <p:cNvPr id="17" name="Text Placeholder 15">
            <a:extLst>
              <a:ext uri="{FF2B5EF4-FFF2-40B4-BE49-F238E27FC236}">
                <a16:creationId xmlns:a16="http://schemas.microsoft.com/office/drawing/2014/main" id="{1EFF6E91-F790-4D0B-9048-E2D49C861015}"/>
              </a:ext>
            </a:extLst>
          </p:cNvPr>
          <p:cNvSpPr>
            <a:spLocks noGrp="1"/>
          </p:cNvSpPr>
          <p:nvPr>
            <p:ph type="body" sz="quarter" idx="18" hasCustomPrompt="1"/>
          </p:nvPr>
        </p:nvSpPr>
        <p:spPr>
          <a:xfrm>
            <a:off x="10691814" y="1079454"/>
            <a:ext cx="9931126" cy="362269"/>
          </a:xfrm>
        </p:spPr>
        <p:txBody>
          <a:bodyPr anchor="ctr">
            <a:normAutofit/>
          </a:bodyPr>
          <a:lstStyle>
            <a:lvl1pPr algn="r">
              <a:lnSpc>
                <a:spcPct val="100000"/>
              </a:lnSpc>
              <a:spcBef>
                <a:spcPts val="0"/>
              </a:spcBef>
              <a:spcAft>
                <a:spcPts val="0"/>
              </a:spcAft>
              <a:defRPr sz="1998">
                <a:solidFill>
                  <a:schemeClr val="bg1"/>
                </a:solidFill>
              </a:defRPr>
            </a:lvl1pPr>
          </a:lstStyle>
          <a:p>
            <a:pPr lvl="0"/>
            <a:r>
              <a:rPr lang="en-US" dirty="0"/>
              <a:t>[Entity name]</a:t>
            </a:r>
          </a:p>
        </p:txBody>
      </p:sp>
      <p:sp>
        <p:nvSpPr>
          <p:cNvPr id="18" name="Text Placeholder 15">
            <a:extLst>
              <a:ext uri="{FF2B5EF4-FFF2-40B4-BE49-F238E27FC236}">
                <a16:creationId xmlns:a16="http://schemas.microsoft.com/office/drawing/2014/main" id="{38D4DD99-3B01-4082-8203-F8BD7D3A2F57}"/>
              </a:ext>
            </a:extLst>
          </p:cNvPr>
          <p:cNvSpPr>
            <a:spLocks noGrp="1"/>
          </p:cNvSpPr>
          <p:nvPr>
            <p:ph type="body" sz="quarter" idx="19" hasCustomPrompt="1"/>
          </p:nvPr>
        </p:nvSpPr>
        <p:spPr>
          <a:xfrm>
            <a:off x="10698726" y="1526331"/>
            <a:ext cx="9931126" cy="786745"/>
          </a:xfrm>
        </p:spPr>
        <p:txBody>
          <a:bodyPr>
            <a:noAutofit/>
          </a:bodyPr>
          <a:lstStyle>
            <a:lvl1pPr algn="r">
              <a:lnSpc>
                <a:spcPct val="100000"/>
              </a:lnSpc>
              <a:spcBef>
                <a:spcPts val="0"/>
              </a:spcBef>
              <a:spcAft>
                <a:spcPts val="0"/>
              </a:spcAft>
              <a:defRPr sz="2797" b="1">
                <a:solidFill>
                  <a:schemeClr val="bg1"/>
                </a:solidFill>
              </a:defRPr>
            </a:lvl1pPr>
          </a:lstStyle>
          <a:p>
            <a:pPr lvl="0"/>
            <a:r>
              <a:rPr lang="en-US" dirty="0"/>
              <a:t>[YEAR]</a:t>
            </a:r>
          </a:p>
        </p:txBody>
      </p:sp>
      <p:sp>
        <p:nvSpPr>
          <p:cNvPr id="20" name="Text Placeholder 15">
            <a:extLst>
              <a:ext uri="{FF2B5EF4-FFF2-40B4-BE49-F238E27FC236}">
                <a16:creationId xmlns:a16="http://schemas.microsoft.com/office/drawing/2014/main" id="{A5D169C8-6BA6-49B0-AE36-5B5B52752976}"/>
              </a:ext>
            </a:extLst>
          </p:cNvPr>
          <p:cNvSpPr>
            <a:spLocks noGrp="1"/>
          </p:cNvSpPr>
          <p:nvPr>
            <p:ph type="body" sz="quarter" idx="20" hasCustomPrompt="1"/>
          </p:nvPr>
        </p:nvSpPr>
        <p:spPr>
          <a:xfrm>
            <a:off x="1259812" y="5197554"/>
            <a:ext cx="18864000" cy="1006948"/>
          </a:xfrm>
        </p:spPr>
        <p:txBody>
          <a:bodyPr anchor="t">
            <a:normAutofit/>
          </a:bodyPr>
          <a:lstStyle>
            <a:lvl1pPr algn="ctr">
              <a:lnSpc>
                <a:spcPct val="100000"/>
              </a:lnSpc>
              <a:spcBef>
                <a:spcPts val="0"/>
              </a:spcBef>
              <a:spcAft>
                <a:spcPts val="0"/>
              </a:spcAft>
              <a:defRPr sz="3196" b="1">
                <a:solidFill>
                  <a:schemeClr val="accent1"/>
                </a:solidFill>
              </a:defRPr>
            </a:lvl1pPr>
          </a:lstStyle>
          <a:p>
            <a:pPr lvl="0"/>
            <a:r>
              <a:rPr lang="en-US" dirty="0"/>
              <a:t>[Subtitle]</a:t>
            </a:r>
          </a:p>
        </p:txBody>
      </p:sp>
      <p:sp>
        <p:nvSpPr>
          <p:cNvPr id="24" name="Title 23">
            <a:extLst>
              <a:ext uri="{FF2B5EF4-FFF2-40B4-BE49-F238E27FC236}">
                <a16:creationId xmlns:a16="http://schemas.microsoft.com/office/drawing/2014/main" id="{BCDE575A-B554-42B2-AFAF-B1E7ECBA6F7E}"/>
              </a:ext>
            </a:extLst>
          </p:cNvPr>
          <p:cNvSpPr>
            <a:spLocks noGrp="1"/>
          </p:cNvSpPr>
          <p:nvPr>
            <p:ph type="title" hasCustomPrompt="1"/>
          </p:nvPr>
        </p:nvSpPr>
        <p:spPr>
          <a:xfrm>
            <a:off x="1259812" y="2964832"/>
            <a:ext cx="18864000" cy="2068298"/>
          </a:xfrm>
        </p:spPr>
        <p:txBody>
          <a:bodyPr anchor="ctr"/>
          <a:lstStyle>
            <a:lvl1pPr>
              <a:defRPr sz="8000"/>
            </a:lvl1pPr>
          </a:lstStyle>
          <a:p>
            <a:r>
              <a:rPr lang="en-US" dirty="0"/>
              <a:t>[Title]</a:t>
            </a:r>
            <a:endParaRPr lang="en-AU" dirty="0"/>
          </a:p>
        </p:txBody>
      </p:sp>
      <p:sp>
        <p:nvSpPr>
          <p:cNvPr id="27" name="Footer Placeholder 26">
            <a:extLst>
              <a:ext uri="{FF2B5EF4-FFF2-40B4-BE49-F238E27FC236}">
                <a16:creationId xmlns:a16="http://schemas.microsoft.com/office/drawing/2014/main" id="{30DFACA1-739E-41C2-ADCF-3BBD882809BB}"/>
              </a:ext>
            </a:extLst>
          </p:cNvPr>
          <p:cNvSpPr>
            <a:spLocks noGrp="1"/>
          </p:cNvSpPr>
          <p:nvPr>
            <p:ph type="ftr" sz="quarter" idx="21"/>
          </p:nvPr>
        </p:nvSpPr>
        <p:spPr/>
        <p:txBody>
          <a:bodyPr/>
          <a:lstStyle/>
          <a:p>
            <a:r>
              <a:rPr lang="en-AU"/>
              <a:t>CRICOS Provider Number 00025B</a:t>
            </a:r>
            <a:endParaRPr lang="en-AU" dirty="0"/>
          </a:p>
        </p:txBody>
      </p:sp>
      <p:sp>
        <p:nvSpPr>
          <p:cNvPr id="9" name="Content Placeholder 9">
            <a:extLst>
              <a:ext uri="{FF2B5EF4-FFF2-40B4-BE49-F238E27FC236}">
                <a16:creationId xmlns:a16="http://schemas.microsoft.com/office/drawing/2014/main" id="{C5F528EA-ABD4-4C6B-A774-068DC7F07BB0}"/>
              </a:ext>
            </a:extLst>
          </p:cNvPr>
          <p:cNvSpPr>
            <a:spLocks noGrp="1"/>
          </p:cNvSpPr>
          <p:nvPr>
            <p:ph sz="quarter" idx="22"/>
          </p:nvPr>
        </p:nvSpPr>
        <p:spPr>
          <a:xfrm>
            <a:off x="10979844" y="6345848"/>
            <a:ext cx="9143968"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1" name="Content Placeholder 9">
            <a:extLst>
              <a:ext uri="{FF2B5EF4-FFF2-40B4-BE49-F238E27FC236}">
                <a16:creationId xmlns:a16="http://schemas.microsoft.com/office/drawing/2014/main" id="{904BA3E8-1A79-4F1F-AD13-A581C73B9C6E}"/>
              </a:ext>
            </a:extLst>
          </p:cNvPr>
          <p:cNvSpPr>
            <a:spLocks noGrp="1"/>
          </p:cNvSpPr>
          <p:nvPr>
            <p:ph sz="quarter" idx="23"/>
          </p:nvPr>
        </p:nvSpPr>
        <p:spPr>
          <a:xfrm>
            <a:off x="1259812" y="15589852"/>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2" name="Content Placeholder 9">
            <a:extLst>
              <a:ext uri="{FF2B5EF4-FFF2-40B4-BE49-F238E27FC236}">
                <a16:creationId xmlns:a16="http://schemas.microsoft.com/office/drawing/2014/main" id="{DC6D9220-27FF-4EC3-8906-17A367B41CE8}"/>
              </a:ext>
            </a:extLst>
          </p:cNvPr>
          <p:cNvSpPr>
            <a:spLocks noGrp="1"/>
          </p:cNvSpPr>
          <p:nvPr>
            <p:ph sz="quarter" idx="24"/>
          </p:nvPr>
        </p:nvSpPr>
        <p:spPr>
          <a:xfrm>
            <a:off x="7668156" y="15589852"/>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3" name="Content Placeholder 9">
            <a:extLst>
              <a:ext uri="{FF2B5EF4-FFF2-40B4-BE49-F238E27FC236}">
                <a16:creationId xmlns:a16="http://schemas.microsoft.com/office/drawing/2014/main" id="{E8AC786E-2E86-4908-9B3F-A3734EFEC952}"/>
              </a:ext>
            </a:extLst>
          </p:cNvPr>
          <p:cNvSpPr>
            <a:spLocks noGrp="1"/>
          </p:cNvSpPr>
          <p:nvPr>
            <p:ph sz="quarter" idx="25"/>
          </p:nvPr>
        </p:nvSpPr>
        <p:spPr>
          <a:xfrm>
            <a:off x="14076738" y="15589852"/>
            <a:ext cx="6048000" cy="8774296"/>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4" name="Content Placeholder 9">
            <a:extLst>
              <a:ext uri="{FF2B5EF4-FFF2-40B4-BE49-F238E27FC236}">
                <a16:creationId xmlns:a16="http://schemas.microsoft.com/office/drawing/2014/main" id="{EDC77A59-0A3D-4D09-AA43-92D3F28A67FC}"/>
              </a:ext>
            </a:extLst>
          </p:cNvPr>
          <p:cNvSpPr>
            <a:spLocks noGrp="1"/>
          </p:cNvSpPr>
          <p:nvPr>
            <p:ph sz="quarter" idx="26"/>
          </p:nvPr>
        </p:nvSpPr>
        <p:spPr>
          <a:xfrm>
            <a:off x="1259812" y="24833855"/>
            <a:ext cx="18864926" cy="4206327"/>
          </a:xfrm>
          <a:prstGeom prst="rect">
            <a:avLst/>
          </a:prstGeom>
        </p:spPr>
        <p:txBody>
          <a:bodyPr>
            <a:normAutofit/>
          </a:bodyPr>
          <a:lstStyle>
            <a:lvl1pPr>
              <a:lnSpc>
                <a:spcPct val="100000"/>
              </a:lnSpc>
              <a:spcBef>
                <a:spcPts val="600"/>
              </a:spcBef>
              <a:defRPr lang="en-US" sz="4800" dirty="0"/>
            </a:lvl1pPr>
            <a:lvl2pPr>
              <a:lnSpc>
                <a:spcPct val="100000"/>
              </a:lnSpc>
              <a:spcBef>
                <a:spcPts val="600"/>
              </a:spcBef>
              <a:defRPr lang="en-US" dirty="0"/>
            </a:lvl2pPr>
            <a:lvl3pPr>
              <a:lnSpc>
                <a:spcPct val="100000"/>
              </a:lnSpc>
              <a:spcBef>
                <a:spcPts val="600"/>
              </a:spcBef>
              <a:defRPr lang="en-US" dirty="0"/>
            </a:lvl3pPr>
            <a:lvl4pPr>
              <a:lnSpc>
                <a:spcPct val="100000"/>
              </a:lnSpc>
              <a:spcBef>
                <a:spcPts val="600"/>
              </a:spcBef>
              <a:defRPr lang="en-US" dirty="0"/>
            </a:lvl4pPr>
            <a:lvl5pPr>
              <a:lnSpc>
                <a:spcPct val="100000"/>
              </a:lnSpc>
              <a:spcBef>
                <a:spcPts val="600"/>
              </a:spcBef>
              <a:defRPr lang="en-US" dirty="0" smtClean="0"/>
            </a:lvl5pPr>
            <a:lvl6pPr>
              <a:spcBef>
                <a:spcPts val="600"/>
              </a:spcBef>
              <a:spcAft>
                <a:spcPts val="600"/>
              </a:spcAft>
              <a:defRPr lang="en-US" dirty="0" smtClean="0"/>
            </a:lvl6pPr>
            <a:lvl7pPr>
              <a:spcBef>
                <a:spcPts val="600"/>
              </a:spcBef>
              <a:spcAft>
                <a:spcPts val="600"/>
              </a:spcAft>
              <a:defRPr lang="en-US" dirty="0" smtClean="0"/>
            </a:lvl7pPr>
            <a:lvl8pPr>
              <a:spcBef>
                <a:spcPts val="600"/>
              </a:spcBef>
              <a:spcAft>
                <a:spcPts val="600"/>
              </a:spcAft>
              <a:defRPr lang="en-US" dirty="0" smtClean="0"/>
            </a:lvl8pPr>
            <a:lvl9pPr>
              <a:spcBef>
                <a:spcPts val="600"/>
              </a:spcBef>
              <a:spcAft>
                <a:spcPts val="600"/>
              </a:spcAft>
              <a:defRPr lang="en-US" dirty="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Tree>
    <p:extLst>
      <p:ext uri="{BB962C8B-B14F-4D97-AF65-F5344CB8AC3E}">
        <p14:creationId xmlns:p14="http://schemas.microsoft.com/office/powerpoint/2010/main" val="3258581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D41829C-DD4B-40CF-B5BA-677364D60493}"/>
              </a:ext>
            </a:extLst>
          </p:cNvPr>
          <p:cNvPicPr>
            <a:picLocks noChangeAspect="1"/>
          </p:cNvPicPr>
          <p:nvPr userDrawn="1"/>
        </p:nvPicPr>
        <p:blipFill>
          <a:blip r:embed="rId6"/>
          <a:stretch>
            <a:fillRect/>
          </a:stretch>
        </p:blipFill>
        <p:spPr>
          <a:xfrm>
            <a:off x="0" y="0"/>
            <a:ext cx="21384000" cy="30242810"/>
          </a:xfrm>
          <a:prstGeom prst="rect">
            <a:avLst/>
          </a:prstGeom>
        </p:spPr>
      </p:pic>
      <p:sp>
        <p:nvSpPr>
          <p:cNvPr id="2" name="Title Placeholder 1"/>
          <p:cNvSpPr>
            <a:spLocks noGrp="1"/>
          </p:cNvSpPr>
          <p:nvPr>
            <p:ph type="title"/>
          </p:nvPr>
        </p:nvSpPr>
        <p:spPr>
          <a:xfrm>
            <a:off x="1258887" y="2964832"/>
            <a:ext cx="18864000" cy="2068298"/>
          </a:xfrm>
          <a:prstGeom prst="rect">
            <a:avLst/>
          </a:prstGeom>
        </p:spPr>
        <p:txBody>
          <a:bodyPr vert="horz" lIns="0" tIns="0" rIns="0" bIns="0" rtlCol="0" anchor="ctr">
            <a:normAutofit/>
          </a:bodyPr>
          <a:lstStyle/>
          <a:p>
            <a:r>
              <a:rPr lang="en-US" dirty="0"/>
              <a:t>[Title]</a:t>
            </a:r>
            <a:endParaRPr lang="en-AU" dirty="0"/>
          </a:p>
        </p:txBody>
      </p:sp>
      <p:sp>
        <p:nvSpPr>
          <p:cNvPr id="4" name="Text Placeholder 3">
            <a:extLst>
              <a:ext uri="{FF2B5EF4-FFF2-40B4-BE49-F238E27FC236}">
                <a16:creationId xmlns:a16="http://schemas.microsoft.com/office/drawing/2014/main" id="{BDF8D2AE-3583-4708-BD46-43C743300E11}"/>
              </a:ext>
            </a:extLst>
          </p:cNvPr>
          <p:cNvSpPr>
            <a:spLocks noGrp="1"/>
          </p:cNvSpPr>
          <p:nvPr>
            <p:ph type="body" idx="1"/>
          </p:nvPr>
        </p:nvSpPr>
        <p:spPr>
          <a:xfrm>
            <a:off x="1258888" y="6345846"/>
            <a:ext cx="18864000" cy="22656191"/>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Ninth level</a:t>
            </a:r>
          </a:p>
        </p:txBody>
      </p:sp>
      <p:sp>
        <p:nvSpPr>
          <p:cNvPr id="10" name="Footer Placeholder 9">
            <a:extLst>
              <a:ext uri="{FF2B5EF4-FFF2-40B4-BE49-F238E27FC236}">
                <a16:creationId xmlns:a16="http://schemas.microsoft.com/office/drawing/2014/main" id="{5AFA0A4D-1147-4515-879E-EFB1FC1999C9}"/>
              </a:ext>
            </a:extLst>
          </p:cNvPr>
          <p:cNvSpPr>
            <a:spLocks noGrp="1"/>
          </p:cNvSpPr>
          <p:nvPr>
            <p:ph type="ftr" sz="quarter" idx="3"/>
          </p:nvPr>
        </p:nvSpPr>
        <p:spPr>
          <a:xfrm>
            <a:off x="754063" y="29509891"/>
            <a:ext cx="7216775" cy="299886"/>
          </a:xfrm>
          <a:prstGeom prst="rect">
            <a:avLst/>
          </a:prstGeom>
        </p:spPr>
        <p:txBody>
          <a:bodyPr vert="horz" lIns="0" tIns="0" rIns="0" bIns="0" rtlCol="0" anchor="ctr"/>
          <a:lstStyle>
            <a:lvl1pPr algn="l">
              <a:defRPr sz="1200">
                <a:solidFill>
                  <a:schemeClr val="bg1"/>
                </a:solidFill>
              </a:defRPr>
            </a:lvl1pPr>
          </a:lstStyle>
          <a:p>
            <a:r>
              <a:rPr lang="en-AU"/>
              <a:t>CRICOS Provider Number 00025B</a:t>
            </a:r>
            <a:endParaRPr lang="en-AU" dirty="0"/>
          </a:p>
        </p:txBody>
      </p:sp>
    </p:spTree>
    <p:extLst>
      <p:ext uri="{BB962C8B-B14F-4D97-AF65-F5344CB8AC3E}">
        <p14:creationId xmlns:p14="http://schemas.microsoft.com/office/powerpoint/2010/main" val="3786833112"/>
      </p:ext>
    </p:extLst>
  </p:cSld>
  <p:clrMap bg1="lt1" tx1="dk1" bg2="lt2" tx2="dk2" accent1="accent1" accent2="accent2" accent3="accent3" accent4="accent4" accent5="accent5" accent6="accent6" hlink="hlink" folHlink="folHlink"/>
  <p:sldLayoutIdLst>
    <p:sldLayoutId id="2147483650" r:id="rId1"/>
    <p:sldLayoutId id="2147483653" r:id="rId2"/>
    <p:sldLayoutId id="2147483652" r:id="rId3"/>
    <p:sldLayoutId id="214748365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defTabSz="913302" rtl="0" eaLnBrk="1" latinLnBrk="0" hangingPunct="1">
        <a:lnSpc>
          <a:spcPct val="90000"/>
        </a:lnSpc>
        <a:spcBef>
          <a:spcPct val="0"/>
        </a:spcBef>
        <a:buNone/>
        <a:defRPr sz="7990" b="0" kern="1200">
          <a:solidFill>
            <a:schemeClr val="accent1"/>
          </a:solidFill>
          <a:latin typeface="+mj-lt"/>
          <a:ea typeface="+mj-ea"/>
          <a:cs typeface="+mj-cs"/>
        </a:defRPr>
      </a:lvl1pPr>
    </p:titleStyle>
    <p:bodyStyle>
      <a:lvl1pPr marL="0" indent="0" algn="l" defTabSz="913302" rtl="0" eaLnBrk="1" latinLnBrk="0" hangingPunct="1">
        <a:lnSpc>
          <a:spcPct val="110000"/>
        </a:lnSpc>
        <a:spcBef>
          <a:spcPts val="600"/>
        </a:spcBef>
        <a:spcAft>
          <a:spcPts val="600"/>
        </a:spcAft>
        <a:buClr>
          <a:schemeClr val="tx1"/>
        </a:buClr>
        <a:buFont typeface="Arial" panose="020B0604020202020204" pitchFamily="34" charset="0"/>
        <a:buNone/>
        <a:defRPr lang="en-US" sz="4800" b="1" kern="1200" dirty="0">
          <a:solidFill>
            <a:schemeClr val="accent1"/>
          </a:solidFill>
          <a:latin typeface="+mn-lt"/>
          <a:ea typeface="+mn-ea"/>
          <a:cs typeface="+mn-cs"/>
        </a:defRPr>
      </a:lvl1pPr>
      <a:lvl2pPr marL="611" indent="0" algn="l" defTabSz="913302" rtl="0" eaLnBrk="1" latinLnBrk="0" hangingPunct="1">
        <a:lnSpc>
          <a:spcPct val="100000"/>
        </a:lnSpc>
        <a:spcBef>
          <a:spcPts val="600"/>
        </a:spcBef>
        <a:spcAft>
          <a:spcPts val="600"/>
        </a:spcAft>
        <a:buClr>
          <a:schemeClr val="tx1"/>
        </a:buClr>
        <a:buFont typeface="Arial" panose="020B0604020202020204" pitchFamily="34" charset="0"/>
        <a:buNone/>
        <a:defRPr lang="en-US" sz="3995" b="1" kern="1200" dirty="0">
          <a:solidFill>
            <a:schemeClr val="accent1"/>
          </a:solidFill>
          <a:latin typeface="+mn-lt"/>
          <a:ea typeface="+mn-ea"/>
          <a:cs typeface="+mn-cs"/>
        </a:defRPr>
      </a:lvl2pPr>
      <a:lvl3pPr marL="0" indent="0" algn="l" defTabSz="913302" rtl="0" eaLnBrk="1" latinLnBrk="0" hangingPunct="1">
        <a:lnSpc>
          <a:spcPct val="100000"/>
        </a:lnSpc>
        <a:spcBef>
          <a:spcPts val="600"/>
        </a:spcBef>
        <a:spcAft>
          <a:spcPts val="600"/>
        </a:spcAft>
        <a:buClr>
          <a:schemeClr val="accent1"/>
        </a:buClr>
        <a:buFont typeface="Arial" panose="020B0604020202020204" pitchFamily="34" charset="0"/>
        <a:buNone/>
        <a:defRPr lang="en-US" sz="3596" kern="1200" baseline="0" dirty="0">
          <a:solidFill>
            <a:schemeClr val="accent1"/>
          </a:solidFill>
          <a:latin typeface="+mn-lt"/>
          <a:ea typeface="+mn-ea"/>
          <a:cs typeface="+mn-cs"/>
        </a:defRPr>
      </a:lvl3pPr>
      <a:lvl4pPr marL="0" indent="0" algn="l" defTabSz="913302" rtl="0" eaLnBrk="1" latinLnBrk="0" hangingPunct="1">
        <a:lnSpc>
          <a:spcPct val="100000"/>
        </a:lnSpc>
        <a:spcBef>
          <a:spcPts val="600"/>
        </a:spcBef>
        <a:spcAft>
          <a:spcPts val="600"/>
        </a:spcAft>
        <a:buFont typeface="Wingdings" panose="05000000000000000000" pitchFamily="2" charset="2"/>
        <a:buNone/>
        <a:defRPr lang="en-US" sz="3596" kern="1200" baseline="0" dirty="0">
          <a:solidFill>
            <a:schemeClr val="tx1"/>
          </a:solidFill>
          <a:latin typeface="+mn-lt"/>
          <a:ea typeface="+mn-ea"/>
          <a:cs typeface="+mn-cs"/>
        </a:defRPr>
      </a:lvl4pPr>
      <a:lvl5pPr marL="0" indent="0" algn="l" defTabSz="913302" rtl="0" eaLnBrk="1" latinLnBrk="0" hangingPunct="1">
        <a:lnSpc>
          <a:spcPct val="100000"/>
        </a:lnSpc>
        <a:spcBef>
          <a:spcPts val="600"/>
        </a:spcBef>
        <a:spcAft>
          <a:spcPts val="600"/>
        </a:spcAft>
        <a:buFont typeface="Arial" panose="020B0604020202020204" pitchFamily="34" charset="0"/>
        <a:buNone/>
        <a:defRPr lang="en-US" sz="3196" b="1" kern="1200" baseline="0" dirty="0">
          <a:solidFill>
            <a:schemeClr val="accent1"/>
          </a:solidFill>
          <a:latin typeface="+mn-lt"/>
          <a:ea typeface="+mn-ea"/>
          <a:cs typeface="+mn-cs"/>
        </a:defRPr>
      </a:lvl5pPr>
      <a:lvl6pPr marL="0" indent="0" algn="l" defTabSz="913302" rtl="0" eaLnBrk="1" latinLnBrk="0" hangingPunct="1">
        <a:spcBef>
          <a:spcPts val="600"/>
        </a:spcBef>
        <a:spcAft>
          <a:spcPts val="600"/>
        </a:spcAft>
        <a:buFont typeface="Arial" pitchFamily="34" charset="0"/>
        <a:buNone/>
        <a:defRPr lang="en-AU" sz="2797" b="0" kern="1200" baseline="0" dirty="0">
          <a:solidFill>
            <a:schemeClr val="tx1"/>
          </a:solidFill>
          <a:latin typeface="+mn-lt"/>
          <a:ea typeface="+mn-ea"/>
          <a:cs typeface="+mn-cs"/>
        </a:defRPr>
      </a:lvl6pPr>
      <a:lvl7pPr marL="269676" indent="-269676" algn="l" defTabSz="913302" rtl="0" eaLnBrk="1" latinLnBrk="0" hangingPunct="1">
        <a:spcBef>
          <a:spcPts val="600"/>
        </a:spcBef>
        <a:spcAft>
          <a:spcPts val="600"/>
        </a:spcAft>
        <a:buFont typeface="Arial" pitchFamily="34" charset="0"/>
        <a:buChar char="•"/>
        <a:defRPr sz="2797" b="0" kern="1200">
          <a:solidFill>
            <a:schemeClr val="tx1"/>
          </a:solidFill>
          <a:latin typeface="+mn-lt"/>
          <a:ea typeface="+mn-ea"/>
          <a:cs typeface="+mn-cs"/>
        </a:defRPr>
      </a:lvl7pPr>
      <a:lvl8pPr marL="539351" indent="-269676" algn="l" defTabSz="913302" rtl="0" eaLnBrk="1" latinLnBrk="0" hangingPunct="1">
        <a:spcBef>
          <a:spcPts val="600"/>
        </a:spcBef>
        <a:spcAft>
          <a:spcPts val="600"/>
        </a:spcAft>
        <a:buFont typeface="Arial Rounded MT" panose="02000403040000020004" pitchFamily="2" charset="0"/>
        <a:buChar char="–"/>
        <a:defRPr sz="2797" b="0" kern="1200">
          <a:solidFill>
            <a:schemeClr val="tx1"/>
          </a:solidFill>
          <a:latin typeface="+mn-lt"/>
          <a:ea typeface="+mn-ea"/>
          <a:cs typeface="+mn-cs"/>
        </a:defRPr>
      </a:lvl8pPr>
      <a:lvl9pPr marL="809027" indent="-269676" algn="l" defTabSz="913302" rtl="0" eaLnBrk="1" latinLnBrk="0" hangingPunct="1">
        <a:spcBef>
          <a:spcPts val="600"/>
        </a:spcBef>
        <a:spcAft>
          <a:spcPts val="600"/>
        </a:spcAft>
        <a:buFont typeface="Arial" pitchFamily="34" charset="0"/>
        <a:buChar char="•"/>
        <a:defRPr sz="2797" b="0" kern="1200">
          <a:solidFill>
            <a:schemeClr val="tx1"/>
          </a:solidFill>
          <a:latin typeface="+mn-lt"/>
          <a:ea typeface="+mn-ea"/>
          <a:cs typeface="+mn-cs"/>
        </a:defRPr>
      </a:lvl9pPr>
    </p:bodyStyle>
    <p:otherStyle>
      <a:defPPr>
        <a:defRPr lang="en-US"/>
      </a:defPPr>
      <a:lvl1pPr marL="0" algn="l" defTabSz="913302" rtl="0" eaLnBrk="1" latinLnBrk="0" hangingPunct="1">
        <a:defRPr sz="1798" kern="1200">
          <a:solidFill>
            <a:schemeClr val="tx1"/>
          </a:solidFill>
          <a:latin typeface="+mn-lt"/>
          <a:ea typeface="+mn-ea"/>
          <a:cs typeface="+mn-cs"/>
        </a:defRPr>
      </a:lvl1pPr>
      <a:lvl2pPr marL="456650" algn="l" defTabSz="913302" rtl="0" eaLnBrk="1" latinLnBrk="0" hangingPunct="1">
        <a:defRPr sz="1798" kern="1200">
          <a:solidFill>
            <a:schemeClr val="tx1"/>
          </a:solidFill>
          <a:latin typeface="+mn-lt"/>
          <a:ea typeface="+mn-ea"/>
          <a:cs typeface="+mn-cs"/>
        </a:defRPr>
      </a:lvl2pPr>
      <a:lvl3pPr marL="913302" algn="l" defTabSz="913302" rtl="0" eaLnBrk="1" latinLnBrk="0" hangingPunct="1">
        <a:defRPr sz="1798" kern="1200">
          <a:solidFill>
            <a:schemeClr val="tx1"/>
          </a:solidFill>
          <a:latin typeface="+mn-lt"/>
          <a:ea typeface="+mn-ea"/>
          <a:cs typeface="+mn-cs"/>
        </a:defRPr>
      </a:lvl3pPr>
      <a:lvl4pPr marL="1369952" algn="l" defTabSz="913302" rtl="0" eaLnBrk="1" latinLnBrk="0" hangingPunct="1">
        <a:defRPr sz="1798" kern="1200">
          <a:solidFill>
            <a:schemeClr val="tx1"/>
          </a:solidFill>
          <a:latin typeface="+mn-lt"/>
          <a:ea typeface="+mn-ea"/>
          <a:cs typeface="+mn-cs"/>
        </a:defRPr>
      </a:lvl4pPr>
      <a:lvl5pPr marL="1826602" algn="l" defTabSz="913302" rtl="0" eaLnBrk="1" latinLnBrk="0" hangingPunct="1">
        <a:defRPr sz="1798" kern="1200">
          <a:solidFill>
            <a:schemeClr val="tx1"/>
          </a:solidFill>
          <a:latin typeface="+mn-lt"/>
          <a:ea typeface="+mn-ea"/>
          <a:cs typeface="+mn-cs"/>
        </a:defRPr>
      </a:lvl5pPr>
      <a:lvl6pPr marL="2283254" algn="l" defTabSz="913302" rtl="0" eaLnBrk="1" latinLnBrk="0" hangingPunct="1">
        <a:defRPr sz="1798" kern="1200">
          <a:solidFill>
            <a:schemeClr val="tx1"/>
          </a:solidFill>
          <a:latin typeface="+mn-lt"/>
          <a:ea typeface="+mn-ea"/>
          <a:cs typeface="+mn-cs"/>
        </a:defRPr>
      </a:lvl6pPr>
      <a:lvl7pPr marL="2739904" algn="l" defTabSz="913302" rtl="0" eaLnBrk="1" latinLnBrk="0" hangingPunct="1">
        <a:defRPr sz="1798" kern="1200">
          <a:solidFill>
            <a:schemeClr val="tx1"/>
          </a:solidFill>
          <a:latin typeface="+mn-lt"/>
          <a:ea typeface="+mn-ea"/>
          <a:cs typeface="+mn-cs"/>
        </a:defRPr>
      </a:lvl7pPr>
      <a:lvl8pPr marL="3196556" algn="l" defTabSz="913302" rtl="0" eaLnBrk="1" latinLnBrk="0" hangingPunct="1">
        <a:defRPr sz="1798" kern="1200">
          <a:solidFill>
            <a:schemeClr val="tx1"/>
          </a:solidFill>
          <a:latin typeface="+mn-lt"/>
          <a:ea typeface="+mn-ea"/>
          <a:cs typeface="+mn-cs"/>
        </a:defRPr>
      </a:lvl8pPr>
      <a:lvl9pPr marL="3653206" algn="l" defTabSz="913302" rtl="0" eaLnBrk="1" latinLnBrk="0" hangingPunct="1">
        <a:defRPr sz="179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25" userDrawn="1">
          <p15:clr>
            <a:srgbClr val="F26B43"/>
          </p15:clr>
        </p15:guide>
        <p15:guide id="2" pos="6735" userDrawn="1">
          <p15:clr>
            <a:srgbClr val="F26B43"/>
          </p15:clr>
        </p15:guide>
        <p15:guide id="7" orient="horz" pos="1868" userDrawn="1">
          <p15:clr>
            <a:srgbClr val="F26B43"/>
          </p15:clr>
        </p15:guide>
        <p15:guide id="11" orient="horz" pos="18269" userDrawn="1">
          <p15:clr>
            <a:srgbClr val="F26B43"/>
          </p15:clr>
        </p15:guide>
        <p15:guide id="13" pos="12677" userDrawn="1">
          <p15:clr>
            <a:srgbClr val="F26B43"/>
          </p15:clr>
        </p15:guide>
        <p15:guide id="14" orient="horz" pos="3181" userDrawn="1">
          <p15:clr>
            <a:srgbClr val="F26B43"/>
          </p15:clr>
        </p15:guide>
        <p15:guide id="20" pos="12995" userDrawn="1">
          <p15:clr>
            <a:srgbClr val="F26B43"/>
          </p15:clr>
        </p15:guide>
        <p15:guide id="21" pos="475" userDrawn="1">
          <p15:clr>
            <a:srgbClr val="F26B43"/>
          </p15:clr>
        </p15:guide>
        <p15:guide id="22" pos="793" userDrawn="1">
          <p15:clr>
            <a:srgbClr val="F26B43"/>
          </p15:clr>
        </p15:guide>
        <p15:guide id="23" orient="horz" pos="399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l.sakzewski1@uq.edu.au"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3376" y="17999793"/>
            <a:ext cx="9726290" cy="5835773"/>
          </a:xfrm>
          <a:prstGeom prst="rect">
            <a:avLst/>
          </a:prstGeom>
        </p:spPr>
      </p:pic>
      <p:sp>
        <p:nvSpPr>
          <p:cNvPr id="30" name="Text Placeholder 29">
            <a:extLst>
              <a:ext uri="{FF2B5EF4-FFF2-40B4-BE49-F238E27FC236}">
                <a16:creationId xmlns:a16="http://schemas.microsoft.com/office/drawing/2014/main" id="{B8E9D201-07FA-402D-B3ED-EF1C74012304}"/>
              </a:ext>
            </a:extLst>
          </p:cNvPr>
          <p:cNvSpPr>
            <a:spLocks noGrp="1"/>
          </p:cNvSpPr>
          <p:nvPr>
            <p:ph type="body" sz="quarter" idx="20"/>
          </p:nvPr>
        </p:nvSpPr>
        <p:spPr>
          <a:xfrm>
            <a:off x="1101292" y="4361008"/>
            <a:ext cx="18864000" cy="1006948"/>
          </a:xfrm>
        </p:spPr>
        <p:txBody>
          <a:bodyPr>
            <a:noAutofit/>
          </a:bodyPr>
          <a:lstStyle/>
          <a:p>
            <a:r>
              <a:rPr lang="en-AU" sz="4800" dirty="0"/>
              <a:t>Helping kids with CP to improve their movement and independence in daily life</a:t>
            </a:r>
            <a:endParaRPr lang="en-US" sz="4800" dirty="0">
              <a:latin typeface="Arial Narrow" panose="020B0606020202030204" pitchFamily="34" charset="0"/>
            </a:endParaRPr>
          </a:p>
          <a:p>
            <a:endParaRPr lang="en-AU" sz="3200" dirty="0"/>
          </a:p>
        </p:txBody>
      </p:sp>
      <p:sp>
        <p:nvSpPr>
          <p:cNvPr id="26" name="Title 25">
            <a:extLst>
              <a:ext uri="{FF2B5EF4-FFF2-40B4-BE49-F238E27FC236}">
                <a16:creationId xmlns:a16="http://schemas.microsoft.com/office/drawing/2014/main" id="{C4C3D7A9-DA6B-41B2-8359-A7D9B8842243}"/>
              </a:ext>
            </a:extLst>
          </p:cNvPr>
          <p:cNvSpPr>
            <a:spLocks noGrp="1"/>
          </p:cNvSpPr>
          <p:nvPr>
            <p:ph type="title"/>
          </p:nvPr>
        </p:nvSpPr>
        <p:spPr/>
        <p:txBody>
          <a:bodyPr>
            <a:normAutofit fontScale="90000"/>
          </a:bodyPr>
          <a:lstStyle/>
          <a:p>
            <a:r>
              <a:rPr lang="en-AU" b="1" dirty="0"/>
              <a:t>Preschool HABIT-ILE</a:t>
            </a:r>
            <a:br>
              <a:rPr lang="en-AU" b="1" dirty="0"/>
            </a:br>
            <a:endParaRPr lang="en-AU" b="1" dirty="0"/>
          </a:p>
        </p:txBody>
      </p:sp>
      <p:sp>
        <p:nvSpPr>
          <p:cNvPr id="23" name="Footer Placeholder 22">
            <a:extLst>
              <a:ext uri="{FF2B5EF4-FFF2-40B4-BE49-F238E27FC236}">
                <a16:creationId xmlns:a16="http://schemas.microsoft.com/office/drawing/2014/main" id="{B5AA3CEA-6F58-4A03-86E3-46E2F3F77DFB}"/>
              </a:ext>
            </a:extLst>
          </p:cNvPr>
          <p:cNvSpPr>
            <a:spLocks noGrp="1"/>
          </p:cNvSpPr>
          <p:nvPr>
            <p:ph type="ftr" sz="quarter" idx="21"/>
          </p:nvPr>
        </p:nvSpPr>
        <p:spPr/>
        <p:txBody>
          <a:bodyPr/>
          <a:lstStyle/>
          <a:p>
            <a:r>
              <a:rPr lang="en-AU"/>
              <a:t>CRICOS Provider Number 00025B</a:t>
            </a:r>
            <a:endParaRPr lang="en-AU" dirty="0"/>
          </a:p>
        </p:txBody>
      </p:sp>
      <p:sp>
        <p:nvSpPr>
          <p:cNvPr id="16" name="TextBox 15">
            <a:extLst>
              <a:ext uri="{FF2B5EF4-FFF2-40B4-BE49-F238E27FC236}">
                <a16:creationId xmlns:a16="http://schemas.microsoft.com/office/drawing/2014/main" id="{2C4B574D-6A7F-4F2F-AC4B-4B63ED3BF080}"/>
              </a:ext>
            </a:extLst>
          </p:cNvPr>
          <p:cNvSpPr txBox="1"/>
          <p:nvPr/>
        </p:nvSpPr>
        <p:spPr>
          <a:xfrm>
            <a:off x="1487640" y="12010176"/>
            <a:ext cx="18671472" cy="5632311"/>
          </a:xfrm>
          <a:prstGeom prst="rect">
            <a:avLst/>
          </a:prstGeom>
          <a:noFill/>
        </p:spPr>
        <p:txBody>
          <a:bodyPr wrap="square" rtlCol="0">
            <a:spAutoFit/>
          </a:bodyPr>
          <a:lstStyle/>
          <a:p>
            <a:pPr algn="ctr"/>
            <a:r>
              <a:rPr lang="en-AU" sz="6000" dirty="0"/>
              <a:t>Do you have a child aged </a:t>
            </a:r>
          </a:p>
          <a:p>
            <a:pPr algn="ctr"/>
            <a:r>
              <a:rPr lang="en-AU" sz="6000" dirty="0"/>
              <a:t>2 years to 5</a:t>
            </a:r>
            <a:r>
              <a:rPr lang="en-AU" sz="6000" dirty="0">
                <a:solidFill>
                  <a:srgbClr val="FF0000"/>
                </a:solidFill>
              </a:rPr>
              <a:t> </a:t>
            </a:r>
            <a:r>
              <a:rPr lang="en-AU" sz="6000" dirty="0"/>
              <a:t>years, 5 months old with </a:t>
            </a:r>
          </a:p>
          <a:p>
            <a:pPr algn="ctr"/>
            <a:r>
              <a:rPr lang="en-AU" sz="6000" dirty="0"/>
              <a:t>bilateral cerebral palsy (GMFCS II-IV) ?</a:t>
            </a:r>
          </a:p>
          <a:p>
            <a:pPr algn="ctr"/>
            <a:r>
              <a:rPr lang="en-AU" sz="6000" dirty="0"/>
              <a:t>Do you live in or near Brisbane, QLD?</a:t>
            </a:r>
          </a:p>
          <a:p>
            <a:pPr algn="ctr"/>
            <a:r>
              <a:rPr lang="en-AU" sz="6000" dirty="0"/>
              <a:t>Call or email us to find </a:t>
            </a:r>
          </a:p>
          <a:p>
            <a:pPr algn="ctr"/>
            <a:r>
              <a:rPr lang="en-AU" sz="6000" dirty="0"/>
              <a:t>out if your child can participate in this research study!</a:t>
            </a:r>
          </a:p>
        </p:txBody>
      </p:sp>
      <p:sp>
        <p:nvSpPr>
          <p:cNvPr id="19" name="TextBox 18"/>
          <p:cNvSpPr txBox="1"/>
          <p:nvPr/>
        </p:nvSpPr>
        <p:spPr>
          <a:xfrm>
            <a:off x="1098464" y="24428476"/>
            <a:ext cx="18798664" cy="769441"/>
          </a:xfrm>
          <a:prstGeom prst="rect">
            <a:avLst/>
          </a:prstGeom>
          <a:noFill/>
        </p:spPr>
        <p:txBody>
          <a:bodyPr wrap="square" rtlCol="0">
            <a:spAutoFit/>
          </a:bodyPr>
          <a:lstStyle/>
          <a:p>
            <a:r>
              <a:rPr lang="en-AU" sz="4400" b="1" dirty="0">
                <a:latin typeface="+mj-lt"/>
              </a:rPr>
              <a:t>If you would like more information about this study please contact us:</a:t>
            </a:r>
          </a:p>
        </p:txBody>
      </p:sp>
      <p:sp>
        <p:nvSpPr>
          <p:cNvPr id="20" name="TextBox 19"/>
          <p:cNvSpPr txBox="1"/>
          <p:nvPr/>
        </p:nvSpPr>
        <p:spPr>
          <a:xfrm>
            <a:off x="1008109" y="25426355"/>
            <a:ext cx="19115703" cy="4154984"/>
          </a:xfrm>
          <a:prstGeom prst="rect">
            <a:avLst/>
          </a:prstGeom>
          <a:noFill/>
        </p:spPr>
        <p:txBody>
          <a:bodyPr wrap="square" rtlCol="0">
            <a:spAutoFit/>
          </a:bodyPr>
          <a:lstStyle/>
          <a:p>
            <a:r>
              <a:rPr lang="en-AU" sz="4400" b="1" dirty="0">
                <a:latin typeface="+mj-lt"/>
              </a:rPr>
              <a:t>QUEENSLAND </a:t>
            </a:r>
            <a:r>
              <a:rPr lang="en-AU" sz="4400" b="1" u="sng" dirty="0">
                <a:latin typeface="+mj-lt"/>
              </a:rPr>
              <a:t>and general enquiries</a:t>
            </a:r>
          </a:p>
          <a:p>
            <a:r>
              <a:rPr lang="en-AU" sz="4400" b="1" dirty="0">
                <a:latin typeface="+mj-lt"/>
              </a:rPr>
              <a:t>Dr Leanne Sakzewski</a:t>
            </a:r>
          </a:p>
          <a:p>
            <a:r>
              <a:rPr lang="en-AU" sz="4400" i="1" dirty="0">
                <a:latin typeface="+mj-lt"/>
              </a:rPr>
              <a:t>Queensland Cerebral Palsy Rehabilitation Research Centre</a:t>
            </a:r>
          </a:p>
          <a:p>
            <a:r>
              <a:rPr lang="en-AU" sz="4400" i="1" dirty="0">
                <a:latin typeface="+mj-lt"/>
              </a:rPr>
              <a:t>The University of Queensland</a:t>
            </a:r>
          </a:p>
          <a:p>
            <a:r>
              <a:rPr lang="en-AU" sz="4400" dirty="0">
                <a:latin typeface="+mj-lt"/>
                <a:hlinkClick r:id="rId3"/>
              </a:rPr>
              <a:t>l.sakzewski1@uq.edu.au</a:t>
            </a:r>
            <a:endParaRPr lang="en-AU" sz="4400" dirty="0">
              <a:latin typeface="+mj-lt"/>
            </a:endParaRPr>
          </a:p>
          <a:p>
            <a:r>
              <a:rPr lang="en-AU" sz="4400" dirty="0">
                <a:latin typeface="+mj-lt"/>
              </a:rPr>
              <a:t>07 3069 7345</a:t>
            </a:r>
          </a:p>
        </p:txBody>
      </p:sp>
      <p:sp>
        <p:nvSpPr>
          <p:cNvPr id="22" name="TextBox 21"/>
          <p:cNvSpPr txBox="1"/>
          <p:nvPr/>
        </p:nvSpPr>
        <p:spPr>
          <a:xfrm>
            <a:off x="1254008" y="6399402"/>
            <a:ext cx="18869804" cy="4832092"/>
          </a:xfrm>
          <a:prstGeom prst="rect">
            <a:avLst/>
          </a:prstGeom>
          <a:solidFill>
            <a:schemeClr val="accent1">
              <a:lumMod val="40000"/>
              <a:lumOff val="60000"/>
            </a:schemeClr>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AU" sz="4400" dirty="0">
                <a:latin typeface="+mj-lt"/>
              </a:rPr>
              <a:t>Kids with cerebral palsy can find it difficult to use their two hands together to do everyday activities. They can also have trouble with their gross motor skills and how they move around. We are testing an intensive type of therapy called Hand Arm Bimanual Intensive training Including Lower Extremity Training  (HABIT-ILE) delivered by physiotherapists, occupational therapists and therapy students that helps kids to improve their motor skills and independence in daily life activities. </a:t>
            </a:r>
          </a:p>
        </p:txBody>
      </p:sp>
      <p:sp>
        <p:nvSpPr>
          <p:cNvPr id="24" name="TextBox 23">
            <a:extLst>
              <a:ext uri="{FF2B5EF4-FFF2-40B4-BE49-F238E27FC236}">
                <a16:creationId xmlns:a16="http://schemas.microsoft.com/office/drawing/2014/main" id="{F4E69848-95A2-4CF6-8A71-AB19919528DB}"/>
              </a:ext>
            </a:extLst>
          </p:cNvPr>
          <p:cNvSpPr txBox="1"/>
          <p:nvPr/>
        </p:nvSpPr>
        <p:spPr>
          <a:xfrm>
            <a:off x="13568180" y="28925116"/>
            <a:ext cx="6913046" cy="584775"/>
          </a:xfrm>
          <a:prstGeom prst="rect">
            <a:avLst/>
          </a:prstGeom>
          <a:noFill/>
        </p:spPr>
        <p:txBody>
          <a:bodyPr wrap="none" rtlCol="0">
            <a:spAutoFit/>
          </a:bodyPr>
          <a:lstStyle/>
          <a:p>
            <a:r>
              <a:rPr lang="en-AU" sz="3200" dirty="0"/>
              <a:t>Preschool HABIT-ILE V.3 17/06/2020</a:t>
            </a:r>
          </a:p>
        </p:txBody>
      </p:sp>
      <p:sp>
        <p:nvSpPr>
          <p:cNvPr id="4" name="Rectangle 3"/>
          <p:cNvSpPr/>
          <p:nvPr/>
        </p:nvSpPr>
        <p:spPr>
          <a:xfrm>
            <a:off x="1098464" y="18230112"/>
            <a:ext cx="10196952" cy="5632311"/>
          </a:xfrm>
          <a:prstGeom prst="rect">
            <a:avLst/>
          </a:prstGeom>
          <a:solidFill>
            <a:schemeClr val="accent1">
              <a:lumMod val="40000"/>
              <a:lumOff val="60000"/>
            </a:schemeClr>
          </a:solidFill>
        </p:spPr>
        <p:txBody>
          <a:bodyPr wrap="square">
            <a:spAutoFit/>
          </a:bodyPr>
          <a:lstStyle/>
          <a:p>
            <a:r>
              <a:rPr lang="en-AU" sz="4000" b="1" dirty="0"/>
              <a:t>What are the details?</a:t>
            </a:r>
          </a:p>
          <a:p>
            <a:pPr marL="342900" indent="-342900">
              <a:buFont typeface="Arial" panose="020B0604020202020204" pitchFamily="34" charset="0"/>
              <a:buChar char="•"/>
            </a:pPr>
            <a:r>
              <a:rPr lang="en-AU" sz="4000" dirty="0"/>
              <a:t>4 hours/day for 10 weekdays in groups of 4-6 kids</a:t>
            </a:r>
          </a:p>
          <a:p>
            <a:pPr marL="342900" indent="-342900">
              <a:buFont typeface="Arial" panose="020B0604020202020204" pitchFamily="34" charset="0"/>
              <a:buChar char="•"/>
            </a:pPr>
            <a:r>
              <a:rPr lang="en-AU" sz="4000" dirty="0"/>
              <a:t>Play-based therapy</a:t>
            </a:r>
          </a:p>
          <a:p>
            <a:pPr marL="342900" indent="-342900">
              <a:buFont typeface="Arial" panose="020B0604020202020204" pitchFamily="34" charset="0"/>
              <a:buChar char="•"/>
            </a:pPr>
            <a:r>
              <a:rPr lang="en-AU" sz="4000" dirty="0">
                <a:solidFill>
                  <a:schemeClr val="dk1"/>
                </a:solidFill>
                <a:latin typeface="+mj-lt"/>
              </a:rPr>
              <a:t>Delivered</a:t>
            </a:r>
            <a:r>
              <a:rPr lang="en-AU" sz="4000" dirty="0"/>
              <a:t> by a PT, OT and therapy students</a:t>
            </a:r>
          </a:p>
          <a:p>
            <a:pPr marL="342900" indent="-342900">
              <a:buFont typeface="Arial" panose="020B0604020202020204" pitchFamily="34" charset="0"/>
              <a:buChar char="•"/>
            </a:pPr>
            <a:r>
              <a:rPr lang="en-AU" sz="4000" dirty="0"/>
              <a:t>1-on-1 therapy with a dedicated therapist</a:t>
            </a:r>
          </a:p>
          <a:p>
            <a:pPr marL="342900" indent="-342900">
              <a:buFont typeface="Arial" panose="020B0604020202020204" pitchFamily="34" charset="0"/>
              <a:buChar char="•"/>
            </a:pPr>
            <a:r>
              <a:rPr lang="en-AU" sz="4000" dirty="0"/>
              <a:t>Personalised to your child's goals, priorities and interests</a:t>
            </a:r>
          </a:p>
        </p:txBody>
      </p:sp>
    </p:spTree>
    <p:extLst>
      <p:ext uri="{BB962C8B-B14F-4D97-AF65-F5344CB8AC3E}">
        <p14:creationId xmlns:p14="http://schemas.microsoft.com/office/powerpoint/2010/main" val="341343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University of Queensland">
  <a:themeElements>
    <a:clrScheme name="UQ">
      <a:dk1>
        <a:sysClr val="windowText" lastClr="000000"/>
      </a:dk1>
      <a:lt1>
        <a:sysClr val="window" lastClr="FFFFFF"/>
      </a:lt1>
      <a:dk2>
        <a:srgbClr val="44546A"/>
      </a:dk2>
      <a:lt2>
        <a:srgbClr val="E7E6E6"/>
      </a:lt2>
      <a:accent1>
        <a:srgbClr val="51247A"/>
      </a:accent1>
      <a:accent2>
        <a:srgbClr val="E62645"/>
      </a:accent2>
      <a:accent3>
        <a:srgbClr val="00A2C7"/>
      </a:accent3>
      <a:accent4>
        <a:srgbClr val="EB602B"/>
      </a:accent4>
      <a:accent5>
        <a:srgbClr val="4085C6"/>
      </a:accent5>
      <a:accent6>
        <a:srgbClr val="2EA836"/>
      </a:accent6>
      <a:hlink>
        <a:srgbClr val="51247A"/>
      </a:hlink>
      <a:folHlink>
        <a:srgbClr val="51247A"/>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Q PowerPoint Template v4.potx" id="{EB40B91F-2F7C-4628-893D-3539496D6C6A}" vid="{691CE4A2-4C6F-4895-A94C-37E246F52C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UQ PowerPoint Template v4</Template>
  <TotalTime>146</TotalTime>
  <Words>242</Words>
  <Application>Microsoft Macintosh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Arial Rounded MT</vt:lpstr>
      <vt:lpstr>Calibri</vt:lpstr>
      <vt:lpstr>Wingdings</vt:lpstr>
      <vt:lpstr>University of Queensland</vt:lpstr>
      <vt:lpstr>Preschool HABIT-ILE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Rebekah</dc:creator>
  <cp:lastModifiedBy>snSamuel Goodman</cp:lastModifiedBy>
  <cp:revision>24</cp:revision>
  <cp:lastPrinted>2019-11-22T01:07:21Z</cp:lastPrinted>
  <dcterms:created xsi:type="dcterms:W3CDTF">2018-09-28T01:38:30Z</dcterms:created>
  <dcterms:modified xsi:type="dcterms:W3CDTF">2020-06-17T00:31:44Z</dcterms:modified>
</cp:coreProperties>
</file>